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372" r:id="rId2"/>
    <p:sldId id="329" r:id="rId3"/>
    <p:sldId id="433" r:id="rId4"/>
    <p:sldId id="327" r:id="rId5"/>
    <p:sldId id="328" r:id="rId6"/>
    <p:sldId id="330" r:id="rId7"/>
    <p:sldId id="43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FA6938"/>
    <a:srgbClr val="569ED9"/>
    <a:srgbClr val="A9A9A9"/>
    <a:srgbClr val="767172"/>
    <a:srgbClr val="FA6431"/>
    <a:srgbClr val="428BC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3036556-E6F4-4780-B2B9-B3D797944694}" v="5" dt="2024-09-21T11:33:54.75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53" autoAdjust="0"/>
    <p:restoredTop sz="76415" autoAdjust="0"/>
  </p:normalViewPr>
  <p:slideViewPr>
    <p:cSldViewPr snapToGrid="0">
      <p:cViewPr varScale="1">
        <p:scale>
          <a:sx n="58" d="100"/>
          <a:sy n="58" d="100"/>
        </p:scale>
        <p:origin x="988"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ouassi, Charles" userId="3a88f3f6-b4c9-46cf-94cc-df6fda2ef027" providerId="ADAL" clId="{83036556-E6F4-4780-B2B9-B3D797944694}"/>
    <pc:docChg chg="undo custSel addSld delSld modSld">
      <pc:chgData name="Kouassi, Charles" userId="3a88f3f6-b4c9-46cf-94cc-df6fda2ef027" providerId="ADAL" clId="{83036556-E6F4-4780-B2B9-B3D797944694}" dt="2024-09-30T09:24:59.295" v="130" actId="2696"/>
      <pc:docMkLst>
        <pc:docMk/>
      </pc:docMkLst>
      <pc:sldChg chg="del">
        <pc:chgData name="Kouassi, Charles" userId="3a88f3f6-b4c9-46cf-94cc-df6fda2ef027" providerId="ADAL" clId="{83036556-E6F4-4780-B2B9-B3D797944694}" dt="2024-09-21T11:29:52.209" v="0" actId="47"/>
        <pc:sldMkLst>
          <pc:docMk/>
          <pc:sldMk cId="3013038437" sldId="280"/>
        </pc:sldMkLst>
      </pc:sldChg>
      <pc:sldChg chg="addSp delSp modSp add del mod">
        <pc:chgData name="Kouassi, Charles" userId="3a88f3f6-b4c9-46cf-94cc-df6fda2ef027" providerId="ADAL" clId="{83036556-E6F4-4780-B2B9-B3D797944694}" dt="2024-09-30T09:24:59.295" v="130" actId="2696"/>
        <pc:sldMkLst>
          <pc:docMk/>
          <pc:sldMk cId="618975774" sldId="325"/>
        </pc:sldMkLst>
        <pc:spChg chg="add del mod">
          <ac:chgData name="Kouassi, Charles" userId="3a88f3f6-b4c9-46cf-94cc-df6fda2ef027" providerId="ADAL" clId="{83036556-E6F4-4780-B2B9-B3D797944694}" dt="2024-09-21T11:33:55.644" v="23" actId="478"/>
          <ac:spMkLst>
            <pc:docMk/>
            <pc:sldMk cId="618975774" sldId="325"/>
            <ac:spMk id="3" creationId="{3A2E82E9-E732-E77E-23F7-DD0DD5C55366}"/>
          </ac:spMkLst>
        </pc:spChg>
        <pc:spChg chg="add del mod">
          <ac:chgData name="Kouassi, Charles" userId="3a88f3f6-b4c9-46cf-94cc-df6fda2ef027" providerId="ADAL" clId="{83036556-E6F4-4780-B2B9-B3D797944694}" dt="2024-09-30T09:19:45.480" v="118" actId="6549"/>
          <ac:spMkLst>
            <pc:docMk/>
            <pc:sldMk cId="618975774" sldId="325"/>
            <ac:spMk id="4" creationId="{EBF6E2B5-8895-42A3-96CE-517E3E0D320B}"/>
          </ac:spMkLst>
        </pc:spChg>
        <pc:spChg chg="add mod">
          <ac:chgData name="Kouassi, Charles" userId="3a88f3f6-b4c9-46cf-94cc-df6fda2ef027" providerId="ADAL" clId="{83036556-E6F4-4780-B2B9-B3D797944694}" dt="2024-09-21T11:33:54.754" v="22"/>
          <ac:spMkLst>
            <pc:docMk/>
            <pc:sldMk cId="618975774" sldId="325"/>
            <ac:spMk id="5" creationId="{FD1397F6-E0CF-3A6A-67A2-8918CF775A9D}"/>
          </ac:spMkLst>
        </pc:spChg>
        <pc:spChg chg="mod">
          <ac:chgData name="Kouassi, Charles" userId="3a88f3f6-b4c9-46cf-94cc-df6fda2ef027" providerId="ADAL" clId="{83036556-E6F4-4780-B2B9-B3D797944694}" dt="2024-09-21T11:32:51.272" v="11" actId="108"/>
          <ac:spMkLst>
            <pc:docMk/>
            <pc:sldMk cId="618975774" sldId="325"/>
            <ac:spMk id="23553" creationId="{520B99F8-5D66-45AB-AFE6-41BB4EE61472}"/>
          </ac:spMkLst>
        </pc:spChg>
      </pc:sldChg>
      <pc:sldChg chg="modSp add mod">
        <pc:chgData name="Kouassi, Charles" userId="3a88f3f6-b4c9-46cf-94cc-df6fda2ef027" providerId="ADAL" clId="{83036556-E6F4-4780-B2B9-B3D797944694}" dt="2024-09-21T11:34:37.745" v="24" actId="108"/>
        <pc:sldMkLst>
          <pc:docMk/>
          <pc:sldMk cId="1368041323" sldId="327"/>
        </pc:sldMkLst>
        <pc:spChg chg="mod">
          <ac:chgData name="Kouassi, Charles" userId="3a88f3f6-b4c9-46cf-94cc-df6fda2ef027" providerId="ADAL" clId="{83036556-E6F4-4780-B2B9-B3D797944694}" dt="2024-09-21T11:34:37.745" v="24" actId="108"/>
          <ac:spMkLst>
            <pc:docMk/>
            <pc:sldMk cId="1368041323" sldId="327"/>
            <ac:spMk id="3" creationId="{00000000-0000-0000-0000-000000000000}"/>
          </ac:spMkLst>
        </pc:spChg>
      </pc:sldChg>
      <pc:sldChg chg="modSp add mod">
        <pc:chgData name="Kouassi, Charles" userId="3a88f3f6-b4c9-46cf-94cc-df6fda2ef027" providerId="ADAL" clId="{83036556-E6F4-4780-B2B9-B3D797944694}" dt="2024-09-25T22:16:37.534" v="90" actId="20577"/>
        <pc:sldMkLst>
          <pc:docMk/>
          <pc:sldMk cId="920786714" sldId="328"/>
        </pc:sldMkLst>
        <pc:spChg chg="mod">
          <ac:chgData name="Kouassi, Charles" userId="3a88f3f6-b4c9-46cf-94cc-df6fda2ef027" providerId="ADAL" clId="{83036556-E6F4-4780-B2B9-B3D797944694}" dt="2024-09-25T22:16:37.534" v="90" actId="20577"/>
          <ac:spMkLst>
            <pc:docMk/>
            <pc:sldMk cId="920786714" sldId="328"/>
            <ac:spMk id="3" creationId="{00000000-0000-0000-0000-000000000000}"/>
          </ac:spMkLst>
        </pc:spChg>
      </pc:sldChg>
      <pc:sldChg chg="modSp add mod">
        <pc:chgData name="Kouassi, Charles" userId="3a88f3f6-b4c9-46cf-94cc-df6fda2ef027" providerId="ADAL" clId="{83036556-E6F4-4780-B2B9-B3D797944694}" dt="2024-09-30T09:19:04.488" v="106" actId="6549"/>
        <pc:sldMkLst>
          <pc:docMk/>
          <pc:sldMk cId="1222692239" sldId="329"/>
        </pc:sldMkLst>
        <pc:spChg chg="mod">
          <ac:chgData name="Kouassi, Charles" userId="3a88f3f6-b4c9-46cf-94cc-df6fda2ef027" providerId="ADAL" clId="{83036556-E6F4-4780-B2B9-B3D797944694}" dt="2024-09-30T09:19:04.488" v="106" actId="6549"/>
          <ac:spMkLst>
            <pc:docMk/>
            <pc:sldMk cId="1222692239" sldId="329"/>
            <ac:spMk id="3" creationId="{00000000-0000-0000-0000-000000000000}"/>
          </ac:spMkLst>
        </pc:spChg>
      </pc:sldChg>
      <pc:sldChg chg="add">
        <pc:chgData name="Kouassi, Charles" userId="3a88f3f6-b4c9-46cf-94cc-df6fda2ef027" providerId="ADAL" clId="{83036556-E6F4-4780-B2B9-B3D797944694}" dt="2024-09-21T11:31:23.009" v="3"/>
        <pc:sldMkLst>
          <pc:docMk/>
          <pc:sldMk cId="3459220712" sldId="330"/>
        </pc:sldMkLst>
      </pc:sldChg>
      <pc:sldChg chg="addSp delSp modSp mod">
        <pc:chgData name="Kouassi, Charles" userId="3a88f3f6-b4c9-46cf-94cc-df6fda2ef027" providerId="ADAL" clId="{83036556-E6F4-4780-B2B9-B3D797944694}" dt="2024-09-30T09:18:24.934" v="105" actId="20577"/>
        <pc:sldMkLst>
          <pc:docMk/>
          <pc:sldMk cId="4258511284" sldId="372"/>
        </pc:sldMkLst>
        <pc:spChg chg="del">
          <ac:chgData name="Kouassi, Charles" userId="3a88f3f6-b4c9-46cf-94cc-df6fda2ef027" providerId="ADAL" clId="{83036556-E6F4-4780-B2B9-B3D797944694}" dt="2024-09-21T11:30:27.107" v="1" actId="478"/>
          <ac:spMkLst>
            <pc:docMk/>
            <pc:sldMk cId="4258511284" sldId="372"/>
            <ac:spMk id="2" creationId="{7053E5FF-8FD9-43B1-B59D-7F4F557336F3}"/>
          </ac:spMkLst>
        </pc:spChg>
        <pc:spChg chg="mod">
          <ac:chgData name="Kouassi, Charles" userId="3a88f3f6-b4c9-46cf-94cc-df6fda2ef027" providerId="ADAL" clId="{83036556-E6F4-4780-B2B9-B3D797944694}" dt="2024-09-30T09:18:24.934" v="105" actId="20577"/>
          <ac:spMkLst>
            <pc:docMk/>
            <pc:sldMk cId="4258511284" sldId="372"/>
            <ac:spMk id="3" creationId="{F9F73660-097F-4AA5-8D05-45043420F064}"/>
          </ac:spMkLst>
        </pc:spChg>
        <pc:spChg chg="add mod">
          <ac:chgData name="Kouassi, Charles" userId="3a88f3f6-b4c9-46cf-94cc-df6fda2ef027" providerId="ADAL" clId="{83036556-E6F4-4780-B2B9-B3D797944694}" dt="2024-09-21T11:30:41.858" v="2"/>
          <ac:spMkLst>
            <pc:docMk/>
            <pc:sldMk cId="4258511284" sldId="372"/>
            <ac:spMk id="4" creationId="{11BDC585-270D-8A96-25A0-08912EF50069}"/>
          </ac:spMkLst>
        </pc:spChg>
      </pc:sldChg>
      <pc:sldChg chg="del">
        <pc:chgData name="Kouassi, Charles" userId="3a88f3f6-b4c9-46cf-94cc-df6fda2ef027" providerId="ADAL" clId="{83036556-E6F4-4780-B2B9-B3D797944694}" dt="2024-09-21T11:29:52.209" v="0" actId="47"/>
        <pc:sldMkLst>
          <pc:docMk/>
          <pc:sldMk cId="1667912791" sldId="431"/>
        </pc:sldMkLst>
      </pc:sldChg>
      <pc:sldChg chg="del">
        <pc:chgData name="Kouassi, Charles" userId="3a88f3f6-b4c9-46cf-94cc-df6fda2ef027" providerId="ADAL" clId="{83036556-E6F4-4780-B2B9-B3D797944694}" dt="2024-09-21T11:29:52.209" v="0" actId="47"/>
        <pc:sldMkLst>
          <pc:docMk/>
          <pc:sldMk cId="3111661202" sldId="433"/>
        </pc:sldMkLst>
      </pc:sldChg>
      <pc:sldChg chg="modSp add mod modNotesTx">
        <pc:chgData name="Kouassi, Charles" userId="3a88f3f6-b4c9-46cf-94cc-df6fda2ef027" providerId="ADAL" clId="{83036556-E6F4-4780-B2B9-B3D797944694}" dt="2024-09-30T09:24:24.375" v="129" actId="14100"/>
        <pc:sldMkLst>
          <pc:docMk/>
          <pc:sldMk cId="3825833882" sldId="433"/>
        </pc:sldMkLst>
        <pc:spChg chg="mod">
          <ac:chgData name="Kouassi, Charles" userId="3a88f3f6-b4c9-46cf-94cc-df6fda2ef027" providerId="ADAL" clId="{83036556-E6F4-4780-B2B9-B3D797944694}" dt="2024-09-30T09:24:24.375" v="129" actId="14100"/>
          <ac:spMkLst>
            <pc:docMk/>
            <pc:sldMk cId="3825833882" sldId="433"/>
            <ac:spMk id="4" creationId="{EBF6E2B5-8895-42A3-96CE-517E3E0D320B}"/>
          </ac:spMkLst>
        </pc:spChg>
        <pc:spChg chg="mod">
          <ac:chgData name="Kouassi, Charles" userId="3a88f3f6-b4c9-46cf-94cc-df6fda2ef027" providerId="ADAL" clId="{83036556-E6F4-4780-B2B9-B3D797944694}" dt="2024-09-30T09:24:16.695" v="125" actId="14100"/>
          <ac:spMkLst>
            <pc:docMk/>
            <pc:sldMk cId="3825833882" sldId="433"/>
            <ac:spMk id="23553" creationId="{520B99F8-5D66-45AB-AFE6-41BB4EE61472}"/>
          </ac:spMkLst>
        </pc:spChg>
      </pc:sldChg>
      <pc:sldChg chg="del">
        <pc:chgData name="Kouassi, Charles" userId="3a88f3f6-b4c9-46cf-94cc-df6fda2ef027" providerId="ADAL" clId="{83036556-E6F4-4780-B2B9-B3D797944694}" dt="2024-09-21T11:29:52.209" v="0" actId="47"/>
        <pc:sldMkLst>
          <pc:docMk/>
          <pc:sldMk cId="3346695577" sldId="43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10E587-7E16-4434-A117-B1BAFCCF2631}" type="datetimeFigureOut">
              <a:rPr lang="en-US" smtClean="0"/>
              <a:t>9/30/2024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10D416-DC19-4137-BBB3-C26A50A7C479}" type="slidenum">
              <a:rPr lang="en-US" smtClean="0"/>
              <a:t>‹#›</a:t>
            </a:fld>
            <a:endParaRPr lang="en-US"/>
          </a:p>
        </p:txBody>
      </p:sp>
    </p:spTree>
    <p:extLst>
      <p:ext uri="{BB962C8B-B14F-4D97-AF65-F5344CB8AC3E}">
        <p14:creationId xmlns:p14="http://schemas.microsoft.com/office/powerpoint/2010/main" val="31887482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B10D416-DC19-4137-BBB3-C26A50A7C479}" type="slidenum">
              <a:rPr lang="en-US" smtClean="0"/>
              <a:t>1</a:t>
            </a:fld>
            <a:endParaRPr lang="en-US"/>
          </a:p>
        </p:txBody>
      </p:sp>
    </p:spTree>
    <p:extLst>
      <p:ext uri="{BB962C8B-B14F-4D97-AF65-F5344CB8AC3E}">
        <p14:creationId xmlns:p14="http://schemas.microsoft.com/office/powerpoint/2010/main" val="42414953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baseline="0" dirty="0">
                <a:solidFill>
                  <a:srgbClr val="000000"/>
                </a:solidFill>
                <a:latin typeface="Calibri" panose="020F0502020204030204" pitchFamily="34" charset="0"/>
              </a:rPr>
              <a:t>Overall, the objectives of the workshop are multi-faceted and designed to empower participants with the knowledge, skills, and resources needed to engage with BCH and ABS-CH platforms effectively, strengthen national capacities in Biosafety (BS) and ABS implementation, and promote collaboration for achieving biodiversity conservation, biotechnology regulation and fair and equitable benefit sharing goals. </a:t>
            </a:r>
            <a:endParaRPr lang="fr-FR" altLang="en-US" sz="1800" dirty="0"/>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13C9078-463A-4EB3-ADDD-E899E163CFAC}"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alt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40470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1434E2A-0B49-469D-B6A1-A72776167C4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506290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1434E2A-0B49-469D-B6A1-A72776167C4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492343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ea typeface="MS PGothic" panose="020B0600070205080204" pitchFamily="34" charset="-128"/>
              </a:defRPr>
            </a:lvl1pPr>
            <a:lvl2pPr marL="742950" indent="-285750">
              <a:defRPr sz="2400">
                <a:solidFill>
                  <a:schemeClr val="tx1"/>
                </a:solidFill>
                <a:latin typeface="Times New Roman" panose="02020603050405020304" pitchFamily="18" charset="0"/>
                <a:ea typeface="MS PGothic" panose="020B0600070205080204" pitchFamily="34" charset="-128"/>
              </a:defRPr>
            </a:lvl2pPr>
            <a:lvl3pPr marL="1143000" indent="-228600">
              <a:defRPr sz="2400">
                <a:solidFill>
                  <a:schemeClr val="tx1"/>
                </a:solidFill>
                <a:latin typeface="Times New Roman" panose="02020603050405020304" pitchFamily="18" charset="0"/>
                <a:ea typeface="MS PGothic" panose="020B0600070205080204" pitchFamily="34" charset="-128"/>
              </a:defRPr>
            </a:lvl3pPr>
            <a:lvl4pPr marL="1600200" indent="-228600">
              <a:defRPr sz="2400">
                <a:solidFill>
                  <a:schemeClr val="tx1"/>
                </a:solidFill>
                <a:latin typeface="Times New Roman" panose="02020603050405020304" pitchFamily="18" charset="0"/>
                <a:ea typeface="MS PGothic" panose="020B0600070205080204" pitchFamily="34" charset="-128"/>
              </a:defRPr>
            </a:lvl4pPr>
            <a:lvl5pPr marL="2057400" indent="-22860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fld id="{B4E07676-6CB2-4ED2-933A-A8D789A61951}" type="slidenum">
              <a:rPr lang="en-US" altLang="en-US" sz="1200" smtClean="0"/>
              <a:pPr/>
              <a:t>7</a:t>
            </a:fld>
            <a:endParaRPr lang="en-US" altLang="en-US" sz="120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pPr eaLnBrk="1" hangingPunct="1"/>
            <a:endParaRPr lang="es-ES" altLang="en-US" dirty="0">
              <a:latin typeface="Times New Roman" panose="02020603050405020304" pitchFamily="18" charset="0"/>
            </a:endParaRPr>
          </a:p>
        </p:txBody>
      </p:sp>
    </p:spTree>
    <p:extLst>
      <p:ext uri="{BB962C8B-B14F-4D97-AF65-F5344CB8AC3E}">
        <p14:creationId xmlns:p14="http://schemas.microsoft.com/office/powerpoint/2010/main" val="304079359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Master Layout">
    <p:spTree>
      <p:nvGrpSpPr>
        <p:cNvPr id="1" name=""/>
        <p:cNvGrpSpPr/>
        <p:nvPr/>
      </p:nvGrpSpPr>
      <p:grpSpPr>
        <a:xfrm>
          <a:off x="0" y="0"/>
          <a:ext cx="0" cy="0"/>
          <a:chOff x="0" y="0"/>
          <a:chExt cx="0" cy="0"/>
        </a:xfrm>
      </p:grpSpPr>
      <p:cxnSp>
        <p:nvCxnSpPr>
          <p:cNvPr id="8" name="Straight Connector 7"/>
          <p:cNvCxnSpPr/>
          <p:nvPr/>
        </p:nvCxnSpPr>
        <p:spPr>
          <a:xfrm flipV="1">
            <a:off x="8366523" y="51117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pic>
        <p:nvPicPr>
          <p:cNvPr id="15" name="Picture 14" descr="E:\BCH 3 Project\Project Logo\427x323.jpg"/>
          <p:cNvPicPr/>
          <p:nvPr userDrawn="1"/>
        </p:nvPicPr>
        <p:blipFill>
          <a:blip r:embed="rId2">
            <a:extLst>
              <a:ext uri="{28A0092B-C50C-407E-A947-70E740481C1C}">
                <a14:useLocalDpi xmlns:a14="http://schemas.microsoft.com/office/drawing/2010/main"/>
              </a:ext>
            </a:extLst>
          </a:blip>
          <a:srcRect/>
          <a:stretch>
            <a:fillRect/>
          </a:stretch>
        </p:blipFill>
        <p:spPr bwMode="auto">
          <a:xfrm>
            <a:off x="4464552" y="0"/>
            <a:ext cx="3054350" cy="2311400"/>
          </a:xfrm>
          <a:prstGeom prst="rect">
            <a:avLst/>
          </a:prstGeom>
          <a:noFill/>
          <a:ln>
            <a:noFill/>
          </a:ln>
        </p:spPr>
      </p:pic>
      <p:pic>
        <p:nvPicPr>
          <p:cNvPr id="2" name="Picture 1">
            <a:extLst>
              <a:ext uri="{FF2B5EF4-FFF2-40B4-BE49-F238E27FC236}">
                <a16:creationId xmlns:a16="http://schemas.microsoft.com/office/drawing/2014/main" id="{C4E180FF-3FED-4F69-86CA-4349690FB631}"/>
              </a:ext>
            </a:extLst>
          </p:cNvPr>
          <p:cNvPicPr>
            <a:picLocks noChangeAspect="1"/>
          </p:cNvPicPr>
          <p:nvPr userDrawn="1"/>
        </p:nvPicPr>
        <p:blipFill>
          <a:blip r:embed="rId3"/>
          <a:stretch>
            <a:fillRect/>
          </a:stretch>
        </p:blipFill>
        <p:spPr>
          <a:xfrm>
            <a:off x="10722579" y="107517"/>
            <a:ext cx="1145555" cy="1332330"/>
          </a:xfrm>
          <a:prstGeom prst="rect">
            <a:avLst/>
          </a:prstGeom>
        </p:spPr>
      </p:pic>
      <p:pic>
        <p:nvPicPr>
          <p:cNvPr id="3" name="Picture 2">
            <a:extLst>
              <a:ext uri="{FF2B5EF4-FFF2-40B4-BE49-F238E27FC236}">
                <a16:creationId xmlns:a16="http://schemas.microsoft.com/office/drawing/2014/main" id="{C4D7A1F7-FDC4-4B5F-8031-329F600D3A2B}"/>
              </a:ext>
            </a:extLst>
          </p:cNvPr>
          <p:cNvPicPr>
            <a:picLocks noChangeAspect="1"/>
          </p:cNvPicPr>
          <p:nvPr userDrawn="1"/>
        </p:nvPicPr>
        <p:blipFill>
          <a:blip r:embed="rId4"/>
          <a:stretch>
            <a:fillRect/>
          </a:stretch>
        </p:blipFill>
        <p:spPr>
          <a:xfrm>
            <a:off x="376056" y="110443"/>
            <a:ext cx="1991224" cy="1305601"/>
          </a:xfrm>
          <a:prstGeom prst="rect">
            <a:avLst/>
          </a:prstGeom>
        </p:spPr>
      </p:pic>
      <p:sp>
        <p:nvSpPr>
          <p:cNvPr id="9" name="Title 1">
            <a:extLst>
              <a:ext uri="{FF2B5EF4-FFF2-40B4-BE49-F238E27FC236}">
                <a16:creationId xmlns:a16="http://schemas.microsoft.com/office/drawing/2014/main" id="{56FC474D-8C71-4DC8-AC7E-EF5D9E1F4E5A}"/>
              </a:ext>
            </a:extLst>
          </p:cNvPr>
          <p:cNvSpPr txBox="1">
            <a:spLocks/>
          </p:cNvSpPr>
          <p:nvPr userDrawn="1"/>
        </p:nvSpPr>
        <p:spPr>
          <a:xfrm>
            <a:off x="1954194" y="2242726"/>
            <a:ext cx="8512743" cy="914401"/>
          </a:xfrm>
          <a:prstGeom prst="rect">
            <a:avLst/>
          </a:prstGeom>
        </p:spPr>
        <p:txBody>
          <a:bodyPr vert="horz" lIns="91440" tIns="45720" rIns="91440" bIns="45720" rtlCol="0" anchor="ctr">
            <a:noAutofit/>
          </a:bodyPr>
          <a:lstStyle>
            <a:lvl1pPr algn="r" defTabSz="914400" rtl="0" eaLnBrk="1" latinLnBrk="0" hangingPunct="1">
              <a:lnSpc>
                <a:spcPct val="80000"/>
              </a:lnSpc>
              <a:spcBef>
                <a:spcPct val="0"/>
              </a:spcBef>
              <a:buNone/>
              <a:defRPr sz="5000" b="0" kern="1200" cap="all" spc="200" baseline="0">
                <a:solidFill>
                  <a:schemeClr val="tx1">
                    <a:lumMod val="95000"/>
                    <a:lumOff val="5000"/>
                  </a:schemeClr>
                </a:solidFill>
                <a:latin typeface="+mj-lt"/>
                <a:ea typeface="+mj-ea"/>
                <a:cs typeface="+mj-cs"/>
              </a:defRPr>
            </a:lvl1pPr>
          </a:lstStyle>
          <a:p>
            <a:pPr algn="ctr"/>
            <a:r>
              <a:rPr lang="en-US" sz="3200" b="0" kern="1200" cap="none" spc="200" baseline="0" dirty="0">
                <a:solidFill>
                  <a:schemeClr val="tx1">
                    <a:lumMod val="95000"/>
                    <a:lumOff val="5000"/>
                  </a:schemeClr>
                </a:solidFill>
                <a:effectLst/>
                <a:latin typeface="Sitka Banner Semibold" pitchFamily="2" charset="0"/>
                <a:ea typeface="+mj-ea"/>
                <a:cs typeface="+mj-cs"/>
              </a:rPr>
              <a:t>Regional Joint BCH and ABSCH Training of Trainers Workshop for Africa Region</a:t>
            </a:r>
          </a:p>
        </p:txBody>
      </p:sp>
      <p:sp>
        <p:nvSpPr>
          <p:cNvPr id="4" name="Rectangle 3">
            <a:extLst>
              <a:ext uri="{FF2B5EF4-FFF2-40B4-BE49-F238E27FC236}">
                <a16:creationId xmlns:a16="http://schemas.microsoft.com/office/drawing/2014/main" id="{0CC95658-2CE9-48FC-B6A6-786A3C396A94}"/>
              </a:ext>
            </a:extLst>
          </p:cNvPr>
          <p:cNvSpPr/>
          <p:nvPr userDrawn="1"/>
        </p:nvSpPr>
        <p:spPr>
          <a:xfrm>
            <a:off x="3885381" y="3157127"/>
            <a:ext cx="4162037" cy="523220"/>
          </a:xfrm>
          <a:prstGeom prst="rect">
            <a:avLst/>
          </a:prstGeom>
        </p:spPr>
        <p:txBody>
          <a:bodyPr wrap="none">
            <a:spAutoFit/>
          </a:bodyPr>
          <a:lstStyle/>
          <a:p>
            <a:r>
              <a:rPr lang="en-GB" sz="2800" b="0" i="0" dirty="0">
                <a:solidFill>
                  <a:srgbClr val="7030A0"/>
                </a:solidFill>
                <a:effectLst>
                  <a:outerShdw blurRad="38100" dist="38100" dir="2700000" algn="tl">
                    <a:srgbClr val="000000">
                      <a:alpha val="43137"/>
                    </a:srgbClr>
                  </a:outerShdw>
                </a:effectLst>
                <a:latin typeface="Google Sans"/>
              </a:rPr>
              <a:t>Nairobi, 7-11 October 2024</a:t>
            </a:r>
            <a:endParaRPr lang="en-GB" sz="2800" dirty="0">
              <a:solidFill>
                <a:srgbClr val="7030A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42930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7" y="585216"/>
            <a:ext cx="10786873" cy="1499616"/>
          </a:xfrm>
        </p:spPr>
        <p:txBody>
          <a:bodyPr/>
          <a:lstStyle>
            <a:lvl1pPr>
              <a:defRPr>
                <a:solidFill>
                  <a:srgbClr val="00B0F0"/>
                </a:solidFill>
              </a:defRPr>
            </a:lvl1pPr>
          </a:lstStyle>
          <a:p>
            <a:r>
              <a:rPr lang="en-US" dirty="0"/>
              <a:t>Click to edit Master title style</a:t>
            </a:r>
          </a:p>
        </p:txBody>
      </p:sp>
      <p:sp>
        <p:nvSpPr>
          <p:cNvPr id="3" name="Content Placeholder 2"/>
          <p:cNvSpPr>
            <a:spLocks noGrp="1"/>
          </p:cNvSpPr>
          <p:nvPr>
            <p:ph idx="1"/>
          </p:nvPr>
        </p:nvSpPr>
        <p:spPr>
          <a:xfrm>
            <a:off x="1024128" y="2286000"/>
            <a:ext cx="10786872" cy="4023360"/>
          </a:xfrm>
        </p:spPr>
        <p:txBody>
          <a:bodyPr/>
          <a:lstStyle>
            <a:lvl1pPr>
              <a:defRPr sz="2600"/>
            </a:lvl1pPr>
            <a:lvl2pPr marL="461963" indent="-115888">
              <a:defRPr sz="2200"/>
            </a:lvl2pPr>
            <a:lvl3pPr marL="568325" indent="-58738">
              <a:defRPr/>
            </a:lvl3pPr>
            <a:lvl4pPr marL="682625" indent="-57150">
              <a:defRPr/>
            </a:lvl4pPr>
            <a:lvl5pPr marL="776288" indent="-34925">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8EEF100-D1FC-4066-9A8B-3E0FC9C59DEB}" type="datetimeFigureOut">
              <a:rPr lang="en-US" smtClean="0"/>
              <a:t>9/30/2024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231597-4DAB-4E82-B20D-EE813693DD37}" type="slidenum">
              <a:rPr lang="en-US" smtClean="0"/>
              <a:t>‹#›</a:t>
            </a:fld>
            <a:endParaRPr lang="en-US"/>
          </a:p>
        </p:txBody>
      </p:sp>
    </p:spTree>
    <p:extLst>
      <p:ext uri="{BB962C8B-B14F-4D97-AF65-F5344CB8AC3E}">
        <p14:creationId xmlns:p14="http://schemas.microsoft.com/office/powerpoint/2010/main" val="2978312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Master Layout">
    <p:spTree>
      <p:nvGrpSpPr>
        <p:cNvPr id="1" name=""/>
        <p:cNvGrpSpPr/>
        <p:nvPr/>
      </p:nvGrpSpPr>
      <p:grpSpPr>
        <a:xfrm>
          <a:off x="0" y="0"/>
          <a:ext cx="0" cy="0"/>
          <a:chOff x="0" y="0"/>
          <a:chExt cx="0" cy="0"/>
        </a:xfrm>
      </p:grpSpPr>
      <p:cxnSp>
        <p:nvCxnSpPr>
          <p:cNvPr id="8" name="Straight Connector 7"/>
          <p:cNvCxnSpPr/>
          <p:nvPr/>
        </p:nvCxnSpPr>
        <p:spPr>
          <a:xfrm flipV="1">
            <a:off x="8366523" y="51117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pic>
        <p:nvPicPr>
          <p:cNvPr id="15" name="Picture 14" descr="E:\BCH 3 Project\Project Logo\427x323.jpg"/>
          <p:cNvPicPr/>
          <p:nvPr userDrawn="1"/>
        </p:nvPicPr>
        <p:blipFill>
          <a:blip r:embed="rId2">
            <a:extLst>
              <a:ext uri="{28A0092B-C50C-407E-A947-70E740481C1C}">
                <a14:useLocalDpi xmlns:a14="http://schemas.microsoft.com/office/drawing/2010/main"/>
              </a:ext>
            </a:extLst>
          </a:blip>
          <a:srcRect/>
          <a:stretch>
            <a:fillRect/>
          </a:stretch>
        </p:blipFill>
        <p:spPr bwMode="auto">
          <a:xfrm>
            <a:off x="4464552" y="0"/>
            <a:ext cx="3054350" cy="2311400"/>
          </a:xfrm>
          <a:prstGeom prst="rect">
            <a:avLst/>
          </a:prstGeom>
          <a:noFill/>
          <a:ln>
            <a:noFill/>
          </a:ln>
        </p:spPr>
      </p:pic>
      <p:pic>
        <p:nvPicPr>
          <p:cNvPr id="2" name="Picture 1">
            <a:extLst>
              <a:ext uri="{FF2B5EF4-FFF2-40B4-BE49-F238E27FC236}">
                <a16:creationId xmlns:a16="http://schemas.microsoft.com/office/drawing/2014/main" id="{C4E180FF-3FED-4F69-86CA-4349690FB631}"/>
              </a:ext>
            </a:extLst>
          </p:cNvPr>
          <p:cNvPicPr>
            <a:picLocks noChangeAspect="1"/>
          </p:cNvPicPr>
          <p:nvPr userDrawn="1"/>
        </p:nvPicPr>
        <p:blipFill>
          <a:blip r:embed="rId3"/>
          <a:stretch>
            <a:fillRect/>
          </a:stretch>
        </p:blipFill>
        <p:spPr>
          <a:xfrm>
            <a:off x="10722579" y="107517"/>
            <a:ext cx="1145555" cy="1332330"/>
          </a:xfrm>
          <a:prstGeom prst="rect">
            <a:avLst/>
          </a:prstGeom>
        </p:spPr>
      </p:pic>
      <p:pic>
        <p:nvPicPr>
          <p:cNvPr id="3" name="Picture 2">
            <a:extLst>
              <a:ext uri="{FF2B5EF4-FFF2-40B4-BE49-F238E27FC236}">
                <a16:creationId xmlns:a16="http://schemas.microsoft.com/office/drawing/2014/main" id="{C4D7A1F7-FDC4-4B5F-8031-329F600D3A2B}"/>
              </a:ext>
            </a:extLst>
          </p:cNvPr>
          <p:cNvPicPr>
            <a:picLocks noChangeAspect="1"/>
          </p:cNvPicPr>
          <p:nvPr userDrawn="1"/>
        </p:nvPicPr>
        <p:blipFill>
          <a:blip r:embed="rId4"/>
          <a:stretch>
            <a:fillRect/>
          </a:stretch>
        </p:blipFill>
        <p:spPr>
          <a:xfrm>
            <a:off x="376056" y="110443"/>
            <a:ext cx="1991224" cy="1305601"/>
          </a:xfrm>
          <a:prstGeom prst="rect">
            <a:avLst/>
          </a:prstGeom>
        </p:spPr>
      </p:pic>
      <p:sp>
        <p:nvSpPr>
          <p:cNvPr id="9" name="Title 1">
            <a:extLst>
              <a:ext uri="{FF2B5EF4-FFF2-40B4-BE49-F238E27FC236}">
                <a16:creationId xmlns:a16="http://schemas.microsoft.com/office/drawing/2014/main" id="{56FC474D-8C71-4DC8-AC7E-EF5D9E1F4E5A}"/>
              </a:ext>
            </a:extLst>
          </p:cNvPr>
          <p:cNvSpPr txBox="1">
            <a:spLocks/>
          </p:cNvSpPr>
          <p:nvPr userDrawn="1"/>
        </p:nvSpPr>
        <p:spPr>
          <a:xfrm>
            <a:off x="1954194" y="2242726"/>
            <a:ext cx="8512743" cy="914401"/>
          </a:xfrm>
          <a:prstGeom prst="rect">
            <a:avLst/>
          </a:prstGeom>
        </p:spPr>
        <p:txBody>
          <a:bodyPr vert="horz" lIns="91440" tIns="45720" rIns="91440" bIns="45720" rtlCol="0" anchor="ctr">
            <a:noAutofit/>
          </a:bodyPr>
          <a:lstStyle>
            <a:lvl1pPr algn="r" defTabSz="914400" rtl="0" eaLnBrk="1" latinLnBrk="0" hangingPunct="1">
              <a:lnSpc>
                <a:spcPct val="80000"/>
              </a:lnSpc>
              <a:spcBef>
                <a:spcPct val="0"/>
              </a:spcBef>
              <a:buNone/>
              <a:defRPr sz="5000" b="0" kern="1200" cap="all" spc="200" baseline="0">
                <a:solidFill>
                  <a:schemeClr val="tx1">
                    <a:lumMod val="95000"/>
                    <a:lumOff val="5000"/>
                  </a:schemeClr>
                </a:solidFill>
                <a:latin typeface="+mj-lt"/>
                <a:ea typeface="+mj-ea"/>
                <a:cs typeface="+mj-cs"/>
              </a:defRPr>
            </a:lvl1pPr>
          </a:lstStyle>
          <a:p>
            <a:pPr algn="ctr"/>
            <a:r>
              <a:rPr lang="en-US" sz="3200" b="0" kern="1200" cap="none" spc="200" baseline="0" dirty="0">
                <a:solidFill>
                  <a:schemeClr val="tx1">
                    <a:lumMod val="95000"/>
                    <a:lumOff val="5000"/>
                  </a:schemeClr>
                </a:solidFill>
                <a:effectLst/>
                <a:latin typeface="Sitka Banner Semibold" pitchFamily="2" charset="0"/>
                <a:ea typeface="+mj-ea"/>
                <a:cs typeface="+mj-cs"/>
              </a:rPr>
              <a:t>Regional Joint BCH and ABSCH Training of Trainers Workshop for Africa Region</a:t>
            </a:r>
          </a:p>
        </p:txBody>
      </p:sp>
      <p:sp>
        <p:nvSpPr>
          <p:cNvPr id="4" name="Rectangle 3">
            <a:extLst>
              <a:ext uri="{FF2B5EF4-FFF2-40B4-BE49-F238E27FC236}">
                <a16:creationId xmlns:a16="http://schemas.microsoft.com/office/drawing/2014/main" id="{0CC95658-2CE9-48FC-B6A6-786A3C396A94}"/>
              </a:ext>
            </a:extLst>
          </p:cNvPr>
          <p:cNvSpPr/>
          <p:nvPr userDrawn="1"/>
        </p:nvSpPr>
        <p:spPr>
          <a:xfrm>
            <a:off x="3885381" y="3157127"/>
            <a:ext cx="4212692" cy="523220"/>
          </a:xfrm>
          <a:prstGeom prst="rect">
            <a:avLst/>
          </a:prstGeom>
        </p:spPr>
        <p:txBody>
          <a:bodyPr wrap="none">
            <a:spAutoFit/>
          </a:bodyPr>
          <a:lstStyle/>
          <a:p>
            <a:r>
              <a:rPr lang="en-GB" sz="2800" b="0" i="0" dirty="0">
                <a:solidFill>
                  <a:srgbClr val="7030A0"/>
                </a:solidFill>
                <a:effectLst>
                  <a:outerShdw blurRad="38100" dist="38100" dir="2700000" algn="tl">
                    <a:srgbClr val="000000">
                      <a:alpha val="43137"/>
                    </a:srgbClr>
                  </a:outerShdw>
                </a:effectLst>
                <a:latin typeface="Google Sans"/>
              </a:rPr>
              <a:t>Abidjan, 7-11 October 2024</a:t>
            </a:r>
            <a:endParaRPr lang="en-GB" sz="2800" dirty="0">
              <a:solidFill>
                <a:srgbClr val="7030A0"/>
              </a:solidFill>
              <a:effectLst>
                <a:outerShdw blurRad="38100" dist="38100" dir="2700000" algn="tl">
                  <a:srgbClr val="000000">
                    <a:alpha val="43137"/>
                  </a:srgbClr>
                </a:outerShdw>
              </a:effectLst>
            </a:endParaRPr>
          </a:p>
        </p:txBody>
      </p:sp>
      <p:sp>
        <p:nvSpPr>
          <p:cNvPr id="7" name="Title 1">
            <a:extLst>
              <a:ext uri="{FF2B5EF4-FFF2-40B4-BE49-F238E27FC236}">
                <a16:creationId xmlns:a16="http://schemas.microsoft.com/office/drawing/2014/main" id="{9F6FC5B6-DA5E-D9A0-1C06-DCAF82E429EE}"/>
              </a:ext>
            </a:extLst>
          </p:cNvPr>
          <p:cNvSpPr txBox="1">
            <a:spLocks/>
          </p:cNvSpPr>
          <p:nvPr userDrawn="1"/>
        </p:nvSpPr>
        <p:spPr>
          <a:xfrm>
            <a:off x="381000" y="4779659"/>
            <a:ext cx="7772400" cy="1463040"/>
          </a:xfrm>
          <a:prstGeom prst="rect">
            <a:avLst/>
          </a:prstGeom>
        </p:spPr>
        <p:txBody>
          <a:bodyPr anchor="ctr">
            <a:normAutofit/>
          </a:bodyPr>
          <a:lstStyle>
            <a:lvl1pPr algn="r" defTabSz="914400" rtl="0" eaLnBrk="1" latinLnBrk="0" hangingPunct="1">
              <a:lnSpc>
                <a:spcPct val="90000"/>
              </a:lnSpc>
              <a:spcBef>
                <a:spcPct val="0"/>
              </a:spcBef>
              <a:buNone/>
              <a:defRPr sz="5000" b="0" kern="1200" spc="200" baseline="0">
                <a:solidFill>
                  <a:schemeClr val="accent2"/>
                </a:solidFill>
                <a:latin typeface="+mj-lt"/>
                <a:ea typeface="+mj-ea"/>
                <a:cs typeface="+mj-cs"/>
              </a:defRPr>
            </a:lvl1pPr>
          </a:lstStyle>
          <a:p>
            <a:r>
              <a:rPr lang="fr-FR" dirty="0" err="1"/>
              <a:t>Presentation</a:t>
            </a:r>
            <a:r>
              <a:rPr lang="fr-FR" dirty="0"/>
              <a:t> </a:t>
            </a:r>
            <a:r>
              <a:rPr lang="fr-FR" dirty="0" err="1"/>
              <a:t>title</a:t>
            </a:r>
            <a:endParaRPr lang="fr-FR" dirty="0"/>
          </a:p>
        </p:txBody>
      </p:sp>
      <p:sp>
        <p:nvSpPr>
          <p:cNvPr id="10" name="Text Placeholder 2">
            <a:extLst>
              <a:ext uri="{FF2B5EF4-FFF2-40B4-BE49-F238E27FC236}">
                <a16:creationId xmlns:a16="http://schemas.microsoft.com/office/drawing/2014/main" id="{B7943F5D-1593-9AFA-6FF2-0F64AAC0CD09}"/>
              </a:ext>
            </a:extLst>
          </p:cNvPr>
          <p:cNvSpPr txBox="1">
            <a:spLocks/>
          </p:cNvSpPr>
          <p:nvPr userDrawn="1"/>
        </p:nvSpPr>
        <p:spPr>
          <a:xfrm>
            <a:off x="8610600" y="4779668"/>
            <a:ext cx="3200400" cy="1463040"/>
          </a:xfrm>
          <a:prstGeom prst="rect">
            <a:avLst/>
          </a:prstGeom>
        </p:spPr>
        <p:txBody>
          <a:bodyPr lIns="91440" rIns="91440" anchor="ctr">
            <a:normAutofit/>
          </a:bodyPr>
          <a:lstStyle>
            <a:lvl1pPr marL="0" indent="0" algn="l" defTabSz="914400" rtl="0" eaLnBrk="1" latinLnBrk="0" hangingPunct="1">
              <a:lnSpc>
                <a:spcPct val="100000"/>
              </a:lnSpc>
              <a:spcBef>
                <a:spcPts val="0"/>
              </a:spcBef>
              <a:buFont typeface="Arial" panose="020B0604020202020204" pitchFamily="34" charset="0"/>
              <a:buNone/>
              <a:defRPr sz="1800" kern="1200">
                <a:solidFill>
                  <a:schemeClr val="tx1">
                    <a:lumMod val="95000"/>
                    <a:lumOff val="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9pPr>
          </a:lstStyle>
          <a:p>
            <a:r>
              <a:rPr lang="en-US" sz="2400" dirty="0">
                <a:solidFill>
                  <a:srgbClr val="002060"/>
                </a:solidFill>
              </a:rPr>
              <a:t>Presenter Name</a:t>
            </a:r>
          </a:p>
        </p:txBody>
      </p:sp>
    </p:spTree>
    <p:extLst>
      <p:ext uri="{BB962C8B-B14F-4D97-AF65-F5344CB8AC3E}">
        <p14:creationId xmlns:p14="http://schemas.microsoft.com/office/powerpoint/2010/main" val="2670796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DC24F2BF-3938-41D6-B39C-6767CC08CE28}"/>
              </a:ext>
            </a:extLst>
          </p:cNvPr>
          <p:cNvSpPr>
            <a:spLocks noGrp="1"/>
          </p:cNvSpPr>
          <p:nvPr>
            <p:ph idx="1" hasCustomPrompt="1"/>
          </p:nvPr>
        </p:nvSpPr>
        <p:spPr>
          <a:xfrm>
            <a:off x="629649" y="1913021"/>
            <a:ext cx="11169319" cy="4812632"/>
          </a:xfrm>
          <a:prstGeom prst="rect">
            <a:avLst/>
          </a:prstGeom>
        </p:spPr>
        <p:txBody>
          <a:bodyPr/>
          <a:lstStyle>
            <a:lvl1pPr marL="0" indent="0">
              <a:defRPr sz="2600">
                <a:latin typeface="Tw Cen MT" panose="020B0602020104020603" pitchFamily="34" charset="0"/>
              </a:defRPr>
            </a:lvl1pPr>
            <a:lvl2pPr marL="461963" indent="-115888">
              <a:defRPr sz="2400">
                <a:latin typeface="Tw Cen MT" panose="020B0602020104020603" pitchFamily="34" charset="0"/>
              </a:defRPr>
            </a:lvl2pPr>
            <a:lvl3pPr marL="568325" indent="-58738">
              <a:defRPr sz="2200">
                <a:latin typeface="Tw Cen MT" panose="020B0602020104020603" pitchFamily="34" charset="0"/>
              </a:defRPr>
            </a:lvl3pPr>
            <a:lvl4pPr marL="682625" indent="-57150">
              <a:defRPr sz="2000">
                <a:latin typeface="Tw Cen MT" panose="020B0602020104020603" pitchFamily="34" charset="0"/>
              </a:defRPr>
            </a:lvl4pPr>
            <a:lvl5pPr marL="776288" indent="-34925">
              <a:defRPr sz="2000">
                <a:latin typeface="Tw Cen MT" panose="020B0602020104020603" pitchFamily="34" charset="0"/>
              </a:defRPr>
            </a:lvl5pPr>
          </a:lstStyle>
          <a:p>
            <a:pPr lvl="0"/>
            <a:r>
              <a:rPr lang="en-US" dirty="0"/>
              <a:t> 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Placeholder 1">
            <a:extLst>
              <a:ext uri="{FF2B5EF4-FFF2-40B4-BE49-F238E27FC236}">
                <a16:creationId xmlns:a16="http://schemas.microsoft.com/office/drawing/2014/main" id="{86B14074-FCAD-4CF2-8C4A-062E0B3F5C1A}"/>
              </a:ext>
            </a:extLst>
          </p:cNvPr>
          <p:cNvSpPr>
            <a:spLocks noGrp="1"/>
          </p:cNvSpPr>
          <p:nvPr>
            <p:ph type="title" hasCustomPrompt="1"/>
          </p:nvPr>
        </p:nvSpPr>
        <p:spPr>
          <a:xfrm>
            <a:off x="641680" y="365632"/>
            <a:ext cx="11157287" cy="669082"/>
          </a:xfrm>
          <a:prstGeom prst="rect">
            <a:avLst/>
          </a:prstGeom>
        </p:spPr>
        <p:txBody>
          <a:bodyPr vert="horz" lIns="91440" tIns="45720" rIns="91440" bIns="45720" rtlCol="0" anchor="ctr">
            <a:normAutofit/>
          </a:bodyPr>
          <a:lstStyle>
            <a:lvl1pPr>
              <a:defRPr lang="en-US" sz="4000" b="0" kern="1200" cap="none" spc="100" baseline="0" dirty="0">
                <a:solidFill>
                  <a:srgbClr val="00B050"/>
                </a:solidFill>
                <a:latin typeface="Tw Cen MT" panose="020B0602020104020603" pitchFamily="34" charset="0"/>
                <a:ea typeface="+mn-ea"/>
                <a:cs typeface="+mn-cs"/>
              </a:defRPr>
            </a:lvl1pPr>
          </a:lstStyle>
          <a:p>
            <a:r>
              <a:rPr lang="en-US" dirty="0"/>
              <a:t>Click to add a title</a:t>
            </a:r>
          </a:p>
        </p:txBody>
      </p:sp>
      <p:sp>
        <p:nvSpPr>
          <p:cNvPr id="9" name="Content Placeholder 2">
            <a:extLst>
              <a:ext uri="{FF2B5EF4-FFF2-40B4-BE49-F238E27FC236}">
                <a16:creationId xmlns:a16="http://schemas.microsoft.com/office/drawing/2014/main" id="{F7C1198C-14AD-4FD9-A5CA-DA8966864C0C}"/>
              </a:ext>
            </a:extLst>
          </p:cNvPr>
          <p:cNvSpPr>
            <a:spLocks noGrp="1"/>
          </p:cNvSpPr>
          <p:nvPr>
            <p:ph idx="10" hasCustomPrompt="1"/>
          </p:nvPr>
        </p:nvSpPr>
        <p:spPr>
          <a:xfrm>
            <a:off x="629649" y="1139326"/>
            <a:ext cx="11169319" cy="669082"/>
          </a:xfrm>
          <a:prstGeom prst="rect">
            <a:avLst/>
          </a:prstGeom>
          <a:noFill/>
        </p:spPr>
        <p:txBody>
          <a:bodyPr/>
          <a:lstStyle>
            <a:lvl1pPr>
              <a:defRPr lang="en-US" sz="2800" b="0" kern="1200" cap="none" spc="100" baseline="0" dirty="0">
                <a:solidFill>
                  <a:schemeClr val="accent1"/>
                </a:solidFill>
                <a:latin typeface="+mn-lt"/>
                <a:ea typeface="+mn-ea"/>
                <a:cs typeface="+mn-cs"/>
              </a:defRPr>
            </a:lvl1pPr>
            <a:lvl2pPr marL="461963" indent="-115888">
              <a:defRPr sz="2200"/>
            </a:lvl2pPr>
            <a:lvl3pPr marL="568325" indent="-58738">
              <a:defRPr/>
            </a:lvl3pPr>
            <a:lvl4pPr marL="682625" indent="-57150">
              <a:defRPr/>
            </a:lvl4pPr>
            <a:lvl5pPr marL="776288" indent="-34925">
              <a:defRPr/>
            </a:lvl5pPr>
          </a:lstStyle>
          <a:p>
            <a:pPr lvl="0"/>
            <a:r>
              <a:rPr lang="en-US" dirty="0"/>
              <a:t>Click to add subtitle</a:t>
            </a:r>
          </a:p>
        </p:txBody>
      </p:sp>
      <p:cxnSp>
        <p:nvCxnSpPr>
          <p:cNvPr id="10" name="Straight Connector 9">
            <a:extLst>
              <a:ext uri="{FF2B5EF4-FFF2-40B4-BE49-F238E27FC236}">
                <a16:creationId xmlns:a16="http://schemas.microsoft.com/office/drawing/2014/main" id="{BD1901E5-2A55-453D-B0DE-6E7F6AA4563E}"/>
              </a:ext>
            </a:extLst>
          </p:cNvPr>
          <p:cNvCxnSpPr>
            <a:cxnSpLocks/>
          </p:cNvCxnSpPr>
          <p:nvPr userDrawn="1"/>
        </p:nvCxnSpPr>
        <p:spPr>
          <a:xfrm flipV="1">
            <a:off x="473246" y="354832"/>
            <a:ext cx="0" cy="72801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3055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Diapositive de titre">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DC24F2BF-3938-41D6-B39C-6767CC08CE28}"/>
              </a:ext>
            </a:extLst>
          </p:cNvPr>
          <p:cNvSpPr>
            <a:spLocks noGrp="1"/>
          </p:cNvSpPr>
          <p:nvPr>
            <p:ph idx="1" hasCustomPrompt="1"/>
          </p:nvPr>
        </p:nvSpPr>
        <p:spPr>
          <a:xfrm>
            <a:off x="629649" y="1913021"/>
            <a:ext cx="5466351" cy="4812632"/>
          </a:xfrm>
          <a:prstGeom prst="rect">
            <a:avLst/>
          </a:prstGeom>
        </p:spPr>
        <p:txBody>
          <a:bodyPr/>
          <a:lstStyle>
            <a:lvl1pPr marL="0" indent="0">
              <a:defRPr sz="2600">
                <a:latin typeface="Tw Cen MT" panose="020B0602020104020603" pitchFamily="34" charset="0"/>
              </a:defRPr>
            </a:lvl1pPr>
            <a:lvl2pPr marL="461963" indent="-115888">
              <a:defRPr sz="2400">
                <a:latin typeface="Tw Cen MT" panose="020B0602020104020603" pitchFamily="34" charset="0"/>
              </a:defRPr>
            </a:lvl2pPr>
            <a:lvl3pPr marL="568325" indent="-58738">
              <a:defRPr sz="2200">
                <a:latin typeface="Tw Cen MT" panose="020B0602020104020603" pitchFamily="34" charset="0"/>
              </a:defRPr>
            </a:lvl3pPr>
            <a:lvl4pPr marL="682625" indent="-57150">
              <a:defRPr sz="2000">
                <a:latin typeface="Tw Cen MT" panose="020B0602020104020603" pitchFamily="34" charset="0"/>
              </a:defRPr>
            </a:lvl4pPr>
            <a:lvl5pPr marL="776288" indent="-34925">
              <a:defRPr sz="2000">
                <a:latin typeface="Tw Cen MT" panose="020B0602020104020603" pitchFamily="34" charset="0"/>
              </a:defRPr>
            </a:lvl5pPr>
          </a:lstStyle>
          <a:p>
            <a:pPr lvl="0"/>
            <a:r>
              <a:rPr lang="en-US" dirty="0"/>
              <a:t> 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Placeholder 1">
            <a:extLst>
              <a:ext uri="{FF2B5EF4-FFF2-40B4-BE49-F238E27FC236}">
                <a16:creationId xmlns:a16="http://schemas.microsoft.com/office/drawing/2014/main" id="{86B14074-FCAD-4CF2-8C4A-062E0B3F5C1A}"/>
              </a:ext>
            </a:extLst>
          </p:cNvPr>
          <p:cNvSpPr>
            <a:spLocks noGrp="1"/>
          </p:cNvSpPr>
          <p:nvPr>
            <p:ph type="title" hasCustomPrompt="1"/>
          </p:nvPr>
        </p:nvSpPr>
        <p:spPr>
          <a:xfrm>
            <a:off x="641680" y="365632"/>
            <a:ext cx="11157287" cy="669082"/>
          </a:xfrm>
          <a:prstGeom prst="rect">
            <a:avLst/>
          </a:prstGeom>
        </p:spPr>
        <p:txBody>
          <a:bodyPr vert="horz" lIns="91440" tIns="45720" rIns="91440" bIns="45720" rtlCol="0" anchor="ctr">
            <a:normAutofit/>
          </a:bodyPr>
          <a:lstStyle>
            <a:lvl1pPr>
              <a:defRPr lang="en-US" sz="4000" b="0" kern="1200" cap="none" spc="100" baseline="0" dirty="0">
                <a:solidFill>
                  <a:srgbClr val="00B050"/>
                </a:solidFill>
                <a:latin typeface="Tw Cen MT" panose="020B0602020104020603" pitchFamily="34" charset="0"/>
                <a:ea typeface="+mn-ea"/>
                <a:cs typeface="+mn-cs"/>
              </a:defRPr>
            </a:lvl1pPr>
          </a:lstStyle>
          <a:p>
            <a:r>
              <a:rPr lang="en-US" dirty="0"/>
              <a:t>Click to add a title</a:t>
            </a:r>
          </a:p>
        </p:txBody>
      </p:sp>
      <p:sp>
        <p:nvSpPr>
          <p:cNvPr id="9" name="Content Placeholder 2">
            <a:extLst>
              <a:ext uri="{FF2B5EF4-FFF2-40B4-BE49-F238E27FC236}">
                <a16:creationId xmlns:a16="http://schemas.microsoft.com/office/drawing/2014/main" id="{F7C1198C-14AD-4FD9-A5CA-DA8966864C0C}"/>
              </a:ext>
            </a:extLst>
          </p:cNvPr>
          <p:cNvSpPr>
            <a:spLocks noGrp="1"/>
          </p:cNvSpPr>
          <p:nvPr>
            <p:ph idx="10" hasCustomPrompt="1"/>
          </p:nvPr>
        </p:nvSpPr>
        <p:spPr>
          <a:xfrm>
            <a:off x="629649" y="1139326"/>
            <a:ext cx="11169319" cy="669082"/>
          </a:xfrm>
          <a:prstGeom prst="rect">
            <a:avLst/>
          </a:prstGeom>
          <a:noFill/>
        </p:spPr>
        <p:txBody>
          <a:bodyPr/>
          <a:lstStyle>
            <a:lvl1pPr>
              <a:defRPr lang="en-US" sz="2800" b="0" kern="1200" cap="none" spc="100" baseline="0" dirty="0">
                <a:solidFill>
                  <a:schemeClr val="accent1"/>
                </a:solidFill>
                <a:latin typeface="+mn-lt"/>
                <a:ea typeface="+mn-ea"/>
                <a:cs typeface="+mn-cs"/>
              </a:defRPr>
            </a:lvl1pPr>
            <a:lvl2pPr marL="461963" indent="-115888">
              <a:defRPr sz="2200"/>
            </a:lvl2pPr>
            <a:lvl3pPr marL="568325" indent="-58738">
              <a:defRPr/>
            </a:lvl3pPr>
            <a:lvl4pPr marL="682625" indent="-57150">
              <a:defRPr/>
            </a:lvl4pPr>
            <a:lvl5pPr marL="776288" indent="-34925">
              <a:defRPr/>
            </a:lvl5pPr>
          </a:lstStyle>
          <a:p>
            <a:pPr lvl="0"/>
            <a:r>
              <a:rPr lang="en-US" dirty="0"/>
              <a:t>Click to add subtitle</a:t>
            </a:r>
          </a:p>
        </p:txBody>
      </p:sp>
      <p:cxnSp>
        <p:nvCxnSpPr>
          <p:cNvPr id="10" name="Straight Connector 9">
            <a:extLst>
              <a:ext uri="{FF2B5EF4-FFF2-40B4-BE49-F238E27FC236}">
                <a16:creationId xmlns:a16="http://schemas.microsoft.com/office/drawing/2014/main" id="{BD1901E5-2A55-453D-B0DE-6E7F6AA4563E}"/>
              </a:ext>
            </a:extLst>
          </p:cNvPr>
          <p:cNvCxnSpPr>
            <a:cxnSpLocks/>
          </p:cNvCxnSpPr>
          <p:nvPr userDrawn="1"/>
        </p:nvCxnSpPr>
        <p:spPr>
          <a:xfrm flipV="1">
            <a:off x="473246" y="354832"/>
            <a:ext cx="0" cy="72801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3" name="Espace réservé du contenu 2">
            <a:extLst>
              <a:ext uri="{FF2B5EF4-FFF2-40B4-BE49-F238E27FC236}">
                <a16:creationId xmlns:a16="http://schemas.microsoft.com/office/drawing/2014/main" id="{E0B4E38B-6CD9-81CA-5BE7-18AED5CF75CB}"/>
              </a:ext>
            </a:extLst>
          </p:cNvPr>
          <p:cNvSpPr>
            <a:spLocks noGrp="1"/>
          </p:cNvSpPr>
          <p:nvPr>
            <p:ph sz="quarter" idx="11"/>
          </p:nvPr>
        </p:nvSpPr>
        <p:spPr>
          <a:xfrm>
            <a:off x="6253164" y="1917700"/>
            <a:ext cx="5545804" cy="4806950"/>
          </a:xfrm>
          <a:prstGeom prst="rect">
            <a:avLst/>
          </a:prstGeom>
        </p:spPr>
        <p:txBody>
          <a:bodyPr/>
          <a:lstStyle>
            <a:lvl1pPr>
              <a:defRPr lang="fr-FR" sz="2600" smtClean="0">
                <a:latin typeface="Tw Cen MT" panose="020B0602020104020603" pitchFamily="34" charset="0"/>
              </a:defRPr>
            </a:lvl1pPr>
            <a:lvl2pPr>
              <a:defRPr lang="fr-FR" dirty="0" smtClean="0">
                <a:latin typeface="Tw Cen MT" panose="020B0602020104020603" pitchFamily="34" charset="0"/>
              </a:defRPr>
            </a:lvl2pPr>
            <a:lvl3pPr>
              <a:defRPr lang="fr-FR" sz="2200" dirty="0" smtClean="0">
                <a:latin typeface="Tw Cen MT" panose="020B0602020104020603" pitchFamily="34" charset="0"/>
              </a:defRPr>
            </a:lvl3pPr>
            <a:lvl4pPr>
              <a:defRPr lang="fr-FR" sz="2000" dirty="0" smtClean="0">
                <a:latin typeface="Tw Cen MT" panose="020B0602020104020603" pitchFamily="34" charset="0"/>
              </a:defRPr>
            </a:lvl4pPr>
            <a:lvl5pPr>
              <a:defRPr lang="fr-TN" sz="2000" dirty="0">
                <a:latin typeface="Tw Cen MT" panose="020B0602020104020603" pitchFamily="34" charset="0"/>
              </a:defRPr>
            </a:lvl5pPr>
          </a:lstStyle>
          <a:p>
            <a:pPr marL="0" lvl="0" indent="0"/>
            <a:r>
              <a:rPr lang="fr-FR" dirty="0"/>
              <a:t>Cliquez pour modifier les styles du texte du masque</a:t>
            </a:r>
          </a:p>
          <a:p>
            <a:pPr marL="461963" lvl="1" indent="-115888"/>
            <a:r>
              <a:rPr lang="fr-FR" dirty="0"/>
              <a:t>Deuxième niveau</a:t>
            </a:r>
          </a:p>
          <a:p>
            <a:pPr marL="568325" lvl="2" indent="-58738"/>
            <a:r>
              <a:rPr lang="fr-FR" dirty="0"/>
              <a:t>Troisième niveau</a:t>
            </a:r>
          </a:p>
          <a:p>
            <a:pPr marL="682625" lvl="3" indent="-57150"/>
            <a:r>
              <a:rPr lang="fr-FR" dirty="0"/>
              <a:t>Quatrième niveau</a:t>
            </a:r>
          </a:p>
          <a:p>
            <a:pPr marL="776288" lvl="4" indent="-34925"/>
            <a:r>
              <a:rPr lang="fr-FR" dirty="0"/>
              <a:t>Cinquième niveau</a:t>
            </a:r>
            <a:endParaRPr lang="fr-TN" dirty="0"/>
          </a:p>
        </p:txBody>
      </p:sp>
    </p:spTree>
    <p:extLst>
      <p:ext uri="{BB962C8B-B14F-4D97-AF65-F5344CB8AC3E}">
        <p14:creationId xmlns:p14="http://schemas.microsoft.com/office/powerpoint/2010/main" val="2510250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Diapositive de titre">
    <p:spTree>
      <p:nvGrpSpPr>
        <p:cNvPr id="1" name=""/>
        <p:cNvGrpSpPr/>
        <p:nvPr/>
      </p:nvGrpSpPr>
      <p:grpSpPr>
        <a:xfrm>
          <a:off x="0" y="0"/>
          <a:ext cx="0" cy="0"/>
          <a:chOff x="0" y="0"/>
          <a:chExt cx="0" cy="0"/>
        </a:xfrm>
      </p:grpSpPr>
      <p:sp>
        <p:nvSpPr>
          <p:cNvPr id="8" name="Title Placeholder 1">
            <a:extLst>
              <a:ext uri="{FF2B5EF4-FFF2-40B4-BE49-F238E27FC236}">
                <a16:creationId xmlns:a16="http://schemas.microsoft.com/office/drawing/2014/main" id="{86B14074-FCAD-4CF2-8C4A-062E0B3F5C1A}"/>
              </a:ext>
            </a:extLst>
          </p:cNvPr>
          <p:cNvSpPr>
            <a:spLocks noGrp="1"/>
          </p:cNvSpPr>
          <p:nvPr>
            <p:ph type="title" hasCustomPrompt="1"/>
          </p:nvPr>
        </p:nvSpPr>
        <p:spPr>
          <a:xfrm>
            <a:off x="641680" y="365632"/>
            <a:ext cx="11157287" cy="669082"/>
          </a:xfrm>
          <a:prstGeom prst="rect">
            <a:avLst/>
          </a:prstGeom>
        </p:spPr>
        <p:txBody>
          <a:bodyPr vert="horz" lIns="91440" tIns="45720" rIns="91440" bIns="45720" rtlCol="0" anchor="ctr">
            <a:normAutofit/>
          </a:bodyPr>
          <a:lstStyle>
            <a:lvl1pPr>
              <a:defRPr lang="en-US" sz="4000" b="0" kern="1200" cap="none" spc="100" baseline="0" dirty="0">
                <a:solidFill>
                  <a:srgbClr val="00B050"/>
                </a:solidFill>
                <a:latin typeface="Tw Cen MT" panose="020B0602020104020603" pitchFamily="34" charset="0"/>
                <a:ea typeface="+mn-ea"/>
                <a:cs typeface="+mn-cs"/>
              </a:defRPr>
            </a:lvl1pPr>
          </a:lstStyle>
          <a:p>
            <a:r>
              <a:rPr lang="en-US" dirty="0"/>
              <a:t>Click to add a title</a:t>
            </a:r>
          </a:p>
        </p:txBody>
      </p:sp>
      <p:sp>
        <p:nvSpPr>
          <p:cNvPr id="9" name="Content Placeholder 2">
            <a:extLst>
              <a:ext uri="{FF2B5EF4-FFF2-40B4-BE49-F238E27FC236}">
                <a16:creationId xmlns:a16="http://schemas.microsoft.com/office/drawing/2014/main" id="{F7C1198C-14AD-4FD9-A5CA-DA8966864C0C}"/>
              </a:ext>
            </a:extLst>
          </p:cNvPr>
          <p:cNvSpPr>
            <a:spLocks noGrp="1"/>
          </p:cNvSpPr>
          <p:nvPr>
            <p:ph idx="10" hasCustomPrompt="1"/>
          </p:nvPr>
        </p:nvSpPr>
        <p:spPr>
          <a:xfrm>
            <a:off x="629649" y="1139326"/>
            <a:ext cx="11169319" cy="669082"/>
          </a:xfrm>
          <a:prstGeom prst="rect">
            <a:avLst/>
          </a:prstGeom>
          <a:noFill/>
        </p:spPr>
        <p:txBody>
          <a:bodyPr/>
          <a:lstStyle>
            <a:lvl1pPr>
              <a:defRPr lang="en-US" sz="2800" b="0" kern="1200" cap="none" spc="100" baseline="0" dirty="0">
                <a:solidFill>
                  <a:schemeClr val="accent1"/>
                </a:solidFill>
                <a:latin typeface="+mn-lt"/>
                <a:ea typeface="+mn-ea"/>
                <a:cs typeface="+mn-cs"/>
              </a:defRPr>
            </a:lvl1pPr>
            <a:lvl2pPr marL="461963" indent="-115888">
              <a:defRPr sz="2200"/>
            </a:lvl2pPr>
            <a:lvl3pPr marL="568325" indent="-58738">
              <a:defRPr/>
            </a:lvl3pPr>
            <a:lvl4pPr marL="682625" indent="-57150">
              <a:defRPr/>
            </a:lvl4pPr>
            <a:lvl5pPr marL="776288" indent="-34925">
              <a:defRPr/>
            </a:lvl5pPr>
          </a:lstStyle>
          <a:p>
            <a:pPr lvl="0"/>
            <a:r>
              <a:rPr lang="en-US" dirty="0"/>
              <a:t>Click to add subtitle</a:t>
            </a:r>
          </a:p>
        </p:txBody>
      </p:sp>
      <p:cxnSp>
        <p:nvCxnSpPr>
          <p:cNvPr id="10" name="Straight Connector 9">
            <a:extLst>
              <a:ext uri="{FF2B5EF4-FFF2-40B4-BE49-F238E27FC236}">
                <a16:creationId xmlns:a16="http://schemas.microsoft.com/office/drawing/2014/main" id="{BD1901E5-2A55-453D-B0DE-6E7F6AA4563E}"/>
              </a:ext>
            </a:extLst>
          </p:cNvPr>
          <p:cNvCxnSpPr>
            <a:cxnSpLocks/>
          </p:cNvCxnSpPr>
          <p:nvPr userDrawn="1"/>
        </p:nvCxnSpPr>
        <p:spPr>
          <a:xfrm flipV="1">
            <a:off x="473246" y="354832"/>
            <a:ext cx="0" cy="72801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3" name="Espace réservé pour une image  2">
            <a:extLst>
              <a:ext uri="{FF2B5EF4-FFF2-40B4-BE49-F238E27FC236}">
                <a16:creationId xmlns:a16="http://schemas.microsoft.com/office/drawing/2014/main" id="{8F219B5D-9749-C123-B22A-8E54667AA9F3}"/>
              </a:ext>
            </a:extLst>
          </p:cNvPr>
          <p:cNvSpPr>
            <a:spLocks noGrp="1"/>
          </p:cNvSpPr>
          <p:nvPr>
            <p:ph type="pic" sz="quarter" idx="11"/>
          </p:nvPr>
        </p:nvSpPr>
        <p:spPr>
          <a:xfrm>
            <a:off x="641350" y="2065338"/>
            <a:ext cx="11156950" cy="4335462"/>
          </a:xfrm>
          <a:prstGeom prst="rect">
            <a:avLst/>
          </a:prstGeom>
        </p:spPr>
        <p:txBody>
          <a:bodyPr/>
          <a:lstStyle/>
          <a:p>
            <a:r>
              <a:rPr lang="fr-FR"/>
              <a:t>Cliquez sur l'icône pour ajouter une image</a:t>
            </a:r>
            <a:endParaRPr lang="fr-TN"/>
          </a:p>
        </p:txBody>
      </p:sp>
    </p:spTree>
    <p:extLst>
      <p:ext uri="{BB962C8B-B14F-4D97-AF65-F5344CB8AC3E}">
        <p14:creationId xmlns:p14="http://schemas.microsoft.com/office/powerpoint/2010/main" val="2232220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Diapositive de titre">
    <p:spTree>
      <p:nvGrpSpPr>
        <p:cNvPr id="1" name=""/>
        <p:cNvGrpSpPr/>
        <p:nvPr/>
      </p:nvGrpSpPr>
      <p:grpSpPr>
        <a:xfrm>
          <a:off x="0" y="0"/>
          <a:ext cx="0" cy="0"/>
          <a:chOff x="0" y="0"/>
          <a:chExt cx="0" cy="0"/>
        </a:xfrm>
      </p:grpSpPr>
      <p:sp>
        <p:nvSpPr>
          <p:cNvPr id="8" name="Title Placeholder 1">
            <a:extLst>
              <a:ext uri="{FF2B5EF4-FFF2-40B4-BE49-F238E27FC236}">
                <a16:creationId xmlns:a16="http://schemas.microsoft.com/office/drawing/2014/main" id="{86B14074-FCAD-4CF2-8C4A-062E0B3F5C1A}"/>
              </a:ext>
            </a:extLst>
          </p:cNvPr>
          <p:cNvSpPr>
            <a:spLocks noGrp="1"/>
          </p:cNvSpPr>
          <p:nvPr>
            <p:ph type="title" hasCustomPrompt="1"/>
          </p:nvPr>
        </p:nvSpPr>
        <p:spPr>
          <a:xfrm>
            <a:off x="641680" y="365632"/>
            <a:ext cx="11157287" cy="669082"/>
          </a:xfrm>
          <a:prstGeom prst="rect">
            <a:avLst/>
          </a:prstGeom>
        </p:spPr>
        <p:txBody>
          <a:bodyPr vert="horz" lIns="91440" tIns="45720" rIns="91440" bIns="45720" rtlCol="0" anchor="ctr">
            <a:normAutofit/>
          </a:bodyPr>
          <a:lstStyle>
            <a:lvl1pPr>
              <a:defRPr lang="en-US" sz="4000" b="0" kern="1200" cap="none" spc="100" baseline="0" dirty="0">
                <a:solidFill>
                  <a:srgbClr val="00B050"/>
                </a:solidFill>
                <a:latin typeface="Tw Cen MT" panose="020B0602020104020603" pitchFamily="34" charset="0"/>
                <a:ea typeface="+mn-ea"/>
                <a:cs typeface="+mn-cs"/>
              </a:defRPr>
            </a:lvl1pPr>
          </a:lstStyle>
          <a:p>
            <a:r>
              <a:rPr lang="en-US" dirty="0"/>
              <a:t>Click to add a title</a:t>
            </a:r>
          </a:p>
        </p:txBody>
      </p:sp>
      <p:cxnSp>
        <p:nvCxnSpPr>
          <p:cNvPr id="10" name="Straight Connector 9">
            <a:extLst>
              <a:ext uri="{FF2B5EF4-FFF2-40B4-BE49-F238E27FC236}">
                <a16:creationId xmlns:a16="http://schemas.microsoft.com/office/drawing/2014/main" id="{BD1901E5-2A55-453D-B0DE-6E7F6AA4563E}"/>
              </a:ext>
            </a:extLst>
          </p:cNvPr>
          <p:cNvCxnSpPr>
            <a:cxnSpLocks/>
          </p:cNvCxnSpPr>
          <p:nvPr userDrawn="1"/>
        </p:nvCxnSpPr>
        <p:spPr>
          <a:xfrm flipV="1">
            <a:off x="473246" y="354832"/>
            <a:ext cx="0" cy="72801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3" name="Espace réservé pour une image  2">
            <a:extLst>
              <a:ext uri="{FF2B5EF4-FFF2-40B4-BE49-F238E27FC236}">
                <a16:creationId xmlns:a16="http://schemas.microsoft.com/office/drawing/2014/main" id="{8F219B5D-9749-C123-B22A-8E54667AA9F3}"/>
              </a:ext>
            </a:extLst>
          </p:cNvPr>
          <p:cNvSpPr>
            <a:spLocks noGrp="1"/>
          </p:cNvSpPr>
          <p:nvPr>
            <p:ph type="pic" sz="quarter" idx="11"/>
          </p:nvPr>
        </p:nvSpPr>
        <p:spPr>
          <a:xfrm>
            <a:off x="473246" y="1194619"/>
            <a:ext cx="11325054" cy="5206181"/>
          </a:xfrm>
          <a:prstGeom prst="rect">
            <a:avLst/>
          </a:prstGeom>
        </p:spPr>
        <p:txBody>
          <a:bodyPr/>
          <a:lstStyle/>
          <a:p>
            <a:r>
              <a:rPr lang="fr-FR"/>
              <a:t>Cliquez sur l'icône pour ajouter une image</a:t>
            </a:r>
            <a:endParaRPr lang="fr-TN"/>
          </a:p>
        </p:txBody>
      </p:sp>
    </p:spTree>
    <p:extLst>
      <p:ext uri="{BB962C8B-B14F-4D97-AF65-F5344CB8AC3E}">
        <p14:creationId xmlns:p14="http://schemas.microsoft.com/office/powerpoint/2010/main" val="4153685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DC24F2BF-3938-41D6-B39C-6767CC08CE28}"/>
              </a:ext>
            </a:extLst>
          </p:cNvPr>
          <p:cNvSpPr>
            <a:spLocks noGrp="1"/>
          </p:cNvSpPr>
          <p:nvPr>
            <p:ph idx="1" hasCustomPrompt="1"/>
          </p:nvPr>
        </p:nvSpPr>
        <p:spPr>
          <a:xfrm>
            <a:off x="629649" y="1913021"/>
            <a:ext cx="7226971" cy="4812632"/>
          </a:xfrm>
          <a:prstGeom prst="rect">
            <a:avLst/>
          </a:prstGeom>
        </p:spPr>
        <p:txBody>
          <a:bodyPr/>
          <a:lstStyle>
            <a:lvl1pPr>
              <a:defRPr sz="2600">
                <a:latin typeface="Tw Cen MT" panose="020B0602020104020603" pitchFamily="34" charset="0"/>
              </a:defRPr>
            </a:lvl1pPr>
            <a:lvl2pPr marL="461963" indent="-115888">
              <a:defRPr sz="2400">
                <a:latin typeface="Tw Cen MT" panose="020B0602020104020603" pitchFamily="34" charset="0"/>
              </a:defRPr>
            </a:lvl2pPr>
            <a:lvl3pPr marL="568325" indent="-58738">
              <a:defRPr sz="2200">
                <a:latin typeface="Tw Cen MT" panose="020B0602020104020603" pitchFamily="34" charset="0"/>
              </a:defRPr>
            </a:lvl3pPr>
            <a:lvl4pPr marL="682625" indent="-57150">
              <a:defRPr sz="2000">
                <a:latin typeface="Tw Cen MT" panose="020B0602020104020603" pitchFamily="34" charset="0"/>
              </a:defRPr>
            </a:lvl4pPr>
            <a:lvl5pPr marL="776288" indent="-34925">
              <a:defRPr sz="2000">
                <a:latin typeface="Tw Cen MT" panose="020B0602020104020603" pitchFamily="34" charset="0"/>
              </a:defRPr>
            </a:lvl5pPr>
          </a:lstStyle>
          <a:p>
            <a:pPr lvl="0"/>
            <a:r>
              <a:rPr lang="en-US" dirty="0"/>
              <a:t>First level</a:t>
            </a:r>
          </a:p>
          <a:p>
            <a:pPr lvl="1"/>
            <a:r>
              <a:rPr lang="en-US" dirty="0"/>
              <a:t>Second level</a:t>
            </a:r>
          </a:p>
          <a:p>
            <a:pPr lvl="2"/>
            <a:r>
              <a:rPr lang="en-US" dirty="0"/>
              <a:t>Third level</a:t>
            </a:r>
          </a:p>
          <a:p>
            <a:pPr lvl="3"/>
            <a:r>
              <a:rPr lang="en-US"/>
              <a:t>Fourth </a:t>
            </a:r>
            <a:r>
              <a:rPr lang="en-US" dirty="0"/>
              <a:t>level</a:t>
            </a:r>
          </a:p>
          <a:p>
            <a:pPr lvl="4"/>
            <a:r>
              <a:rPr lang="en-US" dirty="0"/>
              <a:t>Fifth level</a:t>
            </a:r>
          </a:p>
        </p:txBody>
      </p:sp>
      <p:sp>
        <p:nvSpPr>
          <p:cNvPr id="8" name="Title Placeholder 1">
            <a:extLst>
              <a:ext uri="{FF2B5EF4-FFF2-40B4-BE49-F238E27FC236}">
                <a16:creationId xmlns:a16="http://schemas.microsoft.com/office/drawing/2014/main" id="{86B14074-FCAD-4CF2-8C4A-062E0B3F5C1A}"/>
              </a:ext>
            </a:extLst>
          </p:cNvPr>
          <p:cNvSpPr>
            <a:spLocks noGrp="1"/>
          </p:cNvSpPr>
          <p:nvPr>
            <p:ph type="title" hasCustomPrompt="1"/>
          </p:nvPr>
        </p:nvSpPr>
        <p:spPr>
          <a:xfrm>
            <a:off x="641680" y="365632"/>
            <a:ext cx="11157287" cy="669082"/>
          </a:xfrm>
          <a:prstGeom prst="rect">
            <a:avLst/>
          </a:prstGeom>
        </p:spPr>
        <p:txBody>
          <a:bodyPr vert="horz" lIns="91440" tIns="45720" rIns="91440" bIns="45720" rtlCol="0" anchor="ctr">
            <a:normAutofit/>
          </a:bodyPr>
          <a:lstStyle>
            <a:lvl1pPr>
              <a:defRPr lang="en-US" sz="4000" b="0" kern="1200" cap="none" spc="100" baseline="0" dirty="0">
                <a:solidFill>
                  <a:srgbClr val="00B050"/>
                </a:solidFill>
                <a:latin typeface="Tw Cen MT" panose="020B0602020104020603" pitchFamily="34" charset="0"/>
                <a:ea typeface="+mn-ea"/>
                <a:cs typeface="+mn-cs"/>
              </a:defRPr>
            </a:lvl1pPr>
          </a:lstStyle>
          <a:p>
            <a:r>
              <a:rPr lang="en-US" dirty="0"/>
              <a:t>Click to add a title</a:t>
            </a:r>
          </a:p>
        </p:txBody>
      </p:sp>
      <p:sp>
        <p:nvSpPr>
          <p:cNvPr id="9" name="Content Placeholder 2">
            <a:extLst>
              <a:ext uri="{FF2B5EF4-FFF2-40B4-BE49-F238E27FC236}">
                <a16:creationId xmlns:a16="http://schemas.microsoft.com/office/drawing/2014/main" id="{F7C1198C-14AD-4FD9-A5CA-DA8966864C0C}"/>
              </a:ext>
            </a:extLst>
          </p:cNvPr>
          <p:cNvSpPr>
            <a:spLocks noGrp="1"/>
          </p:cNvSpPr>
          <p:nvPr>
            <p:ph idx="10" hasCustomPrompt="1"/>
          </p:nvPr>
        </p:nvSpPr>
        <p:spPr>
          <a:xfrm>
            <a:off x="629649" y="1139326"/>
            <a:ext cx="11169319" cy="669082"/>
          </a:xfrm>
          <a:prstGeom prst="rect">
            <a:avLst/>
          </a:prstGeom>
          <a:noFill/>
        </p:spPr>
        <p:txBody>
          <a:bodyPr/>
          <a:lstStyle>
            <a:lvl1pPr>
              <a:defRPr lang="en-US" sz="2800" b="0" kern="1200" cap="none" spc="100" baseline="0" dirty="0">
                <a:solidFill>
                  <a:schemeClr val="accent1"/>
                </a:solidFill>
                <a:latin typeface="+mn-lt"/>
                <a:ea typeface="+mn-ea"/>
                <a:cs typeface="+mn-cs"/>
              </a:defRPr>
            </a:lvl1pPr>
            <a:lvl2pPr marL="461963" indent="-115888">
              <a:defRPr sz="2200"/>
            </a:lvl2pPr>
            <a:lvl3pPr marL="568325" indent="-58738">
              <a:defRPr/>
            </a:lvl3pPr>
            <a:lvl4pPr marL="682625" indent="-57150">
              <a:defRPr/>
            </a:lvl4pPr>
            <a:lvl5pPr marL="776288" indent="-34925">
              <a:defRPr/>
            </a:lvl5pPr>
          </a:lstStyle>
          <a:p>
            <a:pPr lvl="0"/>
            <a:r>
              <a:rPr lang="en-US" dirty="0"/>
              <a:t>Click to add subtitle</a:t>
            </a:r>
          </a:p>
        </p:txBody>
      </p:sp>
      <p:cxnSp>
        <p:nvCxnSpPr>
          <p:cNvPr id="10" name="Straight Connector 9">
            <a:extLst>
              <a:ext uri="{FF2B5EF4-FFF2-40B4-BE49-F238E27FC236}">
                <a16:creationId xmlns:a16="http://schemas.microsoft.com/office/drawing/2014/main" id="{BD1901E5-2A55-453D-B0DE-6E7F6AA4563E}"/>
              </a:ext>
            </a:extLst>
          </p:cNvPr>
          <p:cNvCxnSpPr>
            <a:cxnSpLocks/>
          </p:cNvCxnSpPr>
          <p:nvPr userDrawn="1"/>
        </p:nvCxnSpPr>
        <p:spPr>
          <a:xfrm flipV="1">
            <a:off x="473246" y="354832"/>
            <a:ext cx="0" cy="72801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6" name="Content Placeholder 2">
            <a:extLst>
              <a:ext uri="{FF2B5EF4-FFF2-40B4-BE49-F238E27FC236}">
                <a16:creationId xmlns:a16="http://schemas.microsoft.com/office/drawing/2014/main" id="{EA837AC9-B89E-4D12-9E77-D4CD17CC240C}"/>
              </a:ext>
            </a:extLst>
          </p:cNvPr>
          <p:cNvSpPr>
            <a:spLocks noGrp="1"/>
          </p:cNvSpPr>
          <p:nvPr>
            <p:ph idx="11"/>
          </p:nvPr>
        </p:nvSpPr>
        <p:spPr>
          <a:xfrm>
            <a:off x="7960891" y="1913021"/>
            <a:ext cx="3838076" cy="4812632"/>
          </a:xfrm>
          <a:prstGeom prst="rect">
            <a:avLst/>
          </a:prstGeom>
        </p:spPr>
        <p:txBody>
          <a:bodyPr/>
          <a:lstStyle>
            <a:lvl1pPr marL="0" indent="0">
              <a:buNone/>
              <a:defRPr sz="2600">
                <a:latin typeface="Tw Cen MT" panose="020B0602020104020603" pitchFamily="34" charset="0"/>
              </a:defRPr>
            </a:lvl1pPr>
            <a:lvl2pPr marL="461963" indent="-115888">
              <a:defRPr sz="2400">
                <a:latin typeface="Tw Cen MT" panose="020B0602020104020603" pitchFamily="34" charset="0"/>
              </a:defRPr>
            </a:lvl2pPr>
            <a:lvl3pPr marL="568325" indent="-58738">
              <a:defRPr sz="2200">
                <a:latin typeface="Tw Cen MT" panose="020B0602020104020603" pitchFamily="34" charset="0"/>
              </a:defRPr>
            </a:lvl3pPr>
            <a:lvl4pPr marL="682625" indent="-57150">
              <a:defRPr sz="2000">
                <a:latin typeface="Tw Cen MT" panose="020B0602020104020603" pitchFamily="34" charset="0"/>
              </a:defRPr>
            </a:lvl4pPr>
            <a:lvl5pPr marL="776288" indent="-34925">
              <a:defRPr sz="2000">
                <a:latin typeface="Tw Cen MT" panose="020B0602020104020603" pitchFamily="34" charset="0"/>
              </a:defRPr>
            </a:lvl5pPr>
          </a:lstStyle>
          <a:p>
            <a:pPr lvl="0"/>
            <a:r>
              <a:rPr lang="fr-FR"/>
              <a:t>Cliquez pour modifier les styles du texte du masque</a:t>
            </a:r>
          </a:p>
        </p:txBody>
      </p:sp>
    </p:spTree>
    <p:extLst>
      <p:ext uri="{BB962C8B-B14F-4D97-AF65-F5344CB8AC3E}">
        <p14:creationId xmlns:p14="http://schemas.microsoft.com/office/powerpoint/2010/main" val="1055747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824C82-D292-F9D2-12B2-F90AA7E9CA7F}"/>
              </a:ext>
            </a:extLst>
          </p:cNvPr>
          <p:cNvSpPr>
            <a:spLocks noGrp="1"/>
          </p:cNvSpPr>
          <p:nvPr>
            <p:ph type="title"/>
          </p:nvPr>
        </p:nvSpPr>
        <p:spPr>
          <a:xfrm>
            <a:off x="838200" y="365125"/>
            <a:ext cx="10515600" cy="1325563"/>
          </a:xfrm>
          <a:prstGeom prst="rect">
            <a:avLst/>
          </a:prstGeom>
        </p:spPr>
        <p:txBody>
          <a:bodyPr/>
          <a:lstStyle/>
          <a:p>
            <a:r>
              <a:rPr lang="fr-FR"/>
              <a:t>Modifiez le style du titre</a:t>
            </a:r>
            <a:endParaRPr lang="fr-TN"/>
          </a:p>
        </p:txBody>
      </p:sp>
    </p:spTree>
    <p:extLst>
      <p:ext uri="{BB962C8B-B14F-4D97-AF65-F5344CB8AC3E}">
        <p14:creationId xmlns:p14="http://schemas.microsoft.com/office/powerpoint/2010/main" val="169301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Titre et contenu">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4128" y="2286000"/>
            <a:ext cx="10786872" cy="4023360"/>
          </a:xfrm>
        </p:spPr>
        <p:txBody>
          <a:bodyPr/>
          <a:lstStyle>
            <a:lvl1pPr>
              <a:defRPr sz="2600"/>
            </a:lvl1pPr>
            <a:lvl2pPr marL="461963" indent="-115888">
              <a:defRPr sz="2200"/>
            </a:lvl2pPr>
            <a:lvl3pPr marL="568325" indent="-58738">
              <a:defRPr/>
            </a:lvl3pPr>
            <a:lvl4pPr marL="682625" indent="-57150">
              <a:defRPr/>
            </a:lvl4pPr>
            <a:lvl5pPr marL="776288" indent="-34925">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8EEF100-D1FC-4066-9A8B-3E0FC9C59DEB}" type="datetimeFigureOut">
              <a:rPr lang="en-US" smtClean="0"/>
              <a:t>9/30/2024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231597-4DAB-4E82-B20D-EE813693DD37}" type="slidenum">
              <a:rPr lang="en-US" smtClean="0"/>
              <a:t>‹#›</a:t>
            </a:fld>
            <a:endParaRPr lang="en-US"/>
          </a:p>
        </p:txBody>
      </p:sp>
      <p:sp>
        <p:nvSpPr>
          <p:cNvPr id="8" name="Titre 7">
            <a:extLst>
              <a:ext uri="{FF2B5EF4-FFF2-40B4-BE49-F238E27FC236}">
                <a16:creationId xmlns:a16="http://schemas.microsoft.com/office/drawing/2014/main" id="{D62DCCCB-C252-DE3D-202A-BD4B48DF2FCE}"/>
              </a:ext>
            </a:extLst>
          </p:cNvPr>
          <p:cNvSpPr>
            <a:spLocks noGrp="1"/>
          </p:cNvSpPr>
          <p:nvPr>
            <p:ph type="title"/>
          </p:nvPr>
        </p:nvSpPr>
        <p:spPr>
          <a:xfrm>
            <a:off x="838200" y="365125"/>
            <a:ext cx="10515600" cy="1325563"/>
          </a:xfrm>
          <a:prstGeom prst="rect">
            <a:avLst/>
          </a:prstGeom>
        </p:spPr>
        <p:txBody>
          <a:bodyPr/>
          <a:lstStyle/>
          <a:p>
            <a:r>
              <a:rPr lang="fr-FR"/>
              <a:t>Modifiez le style du titre</a:t>
            </a:r>
            <a:endParaRPr lang="fr-TN"/>
          </a:p>
        </p:txBody>
      </p:sp>
    </p:spTree>
    <p:extLst>
      <p:ext uri="{BB962C8B-B14F-4D97-AF65-F5344CB8AC3E}">
        <p14:creationId xmlns:p14="http://schemas.microsoft.com/office/powerpoint/2010/main" val="1960505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9340564"/>
      </p:ext>
    </p:extLst>
  </p:cSld>
  <p:clrMap bg1="lt1" tx1="dk1" bg2="lt2" tx2="dk2" accent1="accent1" accent2="accent2" accent3="accent3" accent4="accent4" accent5="accent5" accent6="accent6" hlink="hlink" folHlink="folHlink"/>
  <p:sldLayoutIdLst>
    <p:sldLayoutId id="2147483651" r:id="rId1"/>
    <p:sldLayoutId id="2147483656" r:id="rId2"/>
    <p:sldLayoutId id="2147483649" r:id="rId3"/>
    <p:sldLayoutId id="2147483657" r:id="rId4"/>
    <p:sldLayoutId id="2147483654" r:id="rId5"/>
    <p:sldLayoutId id="2147483655" r:id="rId6"/>
    <p:sldLayoutId id="2147483650" r:id="rId7"/>
    <p:sldLayoutId id="2147483653" r:id="rId8"/>
    <p:sldLayoutId id="2147483652"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9F73660-097F-4AA5-8D05-45043420F064}"/>
              </a:ext>
            </a:extLst>
          </p:cNvPr>
          <p:cNvSpPr txBox="1">
            <a:spLocks/>
          </p:cNvSpPr>
          <p:nvPr/>
        </p:nvSpPr>
        <p:spPr>
          <a:xfrm>
            <a:off x="8610600" y="4779668"/>
            <a:ext cx="3200400" cy="1463040"/>
          </a:xfrm>
          <a:prstGeom prst="rect">
            <a:avLst/>
          </a:prstGeom>
        </p:spPr>
        <p:txBody>
          <a:bodyPr lIns="91440" rIns="91440" anchor="ctr">
            <a:normAutofit/>
          </a:bodyPr>
          <a:lstStyle>
            <a:lvl1pPr marL="0" indent="0" algn="l" defTabSz="914400" rtl="0" eaLnBrk="1" latinLnBrk="0" hangingPunct="1">
              <a:lnSpc>
                <a:spcPct val="100000"/>
              </a:lnSpc>
              <a:spcBef>
                <a:spcPts val="0"/>
              </a:spcBef>
              <a:buFont typeface="Arial" panose="020B0604020202020204" pitchFamily="34" charset="0"/>
              <a:buNone/>
              <a:defRPr sz="1800" kern="1200">
                <a:solidFill>
                  <a:schemeClr val="tx1">
                    <a:lumMod val="95000"/>
                    <a:lumOff val="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9pPr>
          </a:lstStyle>
          <a:p>
            <a:r>
              <a:rPr lang="en-US" sz="2400" dirty="0">
                <a:solidFill>
                  <a:srgbClr val="002060"/>
                </a:solidFill>
              </a:rPr>
              <a:t>Charles Kouassi</a:t>
            </a:r>
          </a:p>
        </p:txBody>
      </p:sp>
      <p:sp>
        <p:nvSpPr>
          <p:cNvPr id="4" name="Title 1">
            <a:extLst>
              <a:ext uri="{FF2B5EF4-FFF2-40B4-BE49-F238E27FC236}">
                <a16:creationId xmlns:a16="http://schemas.microsoft.com/office/drawing/2014/main" id="{11BDC585-270D-8A96-25A0-08912EF50069}"/>
              </a:ext>
            </a:extLst>
          </p:cNvPr>
          <p:cNvSpPr txBox="1">
            <a:spLocks/>
          </p:cNvSpPr>
          <p:nvPr/>
        </p:nvSpPr>
        <p:spPr>
          <a:xfrm>
            <a:off x="564078" y="4979504"/>
            <a:ext cx="7655584" cy="1043608"/>
          </a:xfrm>
          <a:prstGeom prst="rect">
            <a:avLst/>
          </a:prstGeom>
        </p:spPr>
        <p:txBody>
          <a:bodyPr vert="horz" lIns="91440" tIns="45720" rIns="91440" bIns="45720" rtlCol="0" anchor="ctr">
            <a:normAutofit/>
          </a:bodyPr>
          <a:lstStyle>
            <a:lvl1pPr algn="r" defTabSz="914400" rtl="0" eaLnBrk="1" latinLnBrk="0" hangingPunct="1">
              <a:lnSpc>
                <a:spcPct val="80000"/>
              </a:lnSpc>
              <a:spcBef>
                <a:spcPct val="0"/>
              </a:spcBef>
              <a:buNone/>
              <a:defRPr sz="5000" b="0" kern="1200" cap="all" spc="200" baseline="0">
                <a:solidFill>
                  <a:schemeClr val="accent2"/>
                </a:solidFill>
                <a:latin typeface="+mj-lt"/>
                <a:ea typeface="+mj-ea"/>
                <a:cs typeface="+mj-cs"/>
              </a:defRPr>
            </a:lvl1pPr>
          </a:lstStyle>
          <a:p>
            <a:pPr marL="0" marR="0" lvl="0" indent="0" algn="r" defTabSz="914400" rtl="0" eaLnBrk="1" fontAlgn="auto" latinLnBrk="0" hangingPunct="1">
              <a:lnSpc>
                <a:spcPct val="80000"/>
              </a:lnSpc>
              <a:spcBef>
                <a:spcPct val="0"/>
              </a:spcBef>
              <a:spcAft>
                <a:spcPts val="0"/>
              </a:spcAft>
              <a:buClrTx/>
              <a:buSzTx/>
              <a:buFontTx/>
              <a:buNone/>
              <a:tabLst/>
              <a:defRPr/>
            </a:pPr>
            <a:r>
              <a:rPr kumimoji="0" lang="en-US" sz="3600" b="0" i="0" u="none" strike="noStrike" kern="1200" cap="all" spc="200" normalizeH="0" baseline="0" noProof="0" dirty="0">
                <a:ln>
                  <a:noFill/>
                </a:ln>
                <a:solidFill>
                  <a:srgbClr val="2683C6"/>
                </a:solidFill>
                <a:effectLst/>
                <a:uLnTx/>
                <a:uFillTx/>
                <a:latin typeface="Tw Cen MT Condensed" panose="020B0606020104020203"/>
                <a:ea typeface="+mj-ea"/>
                <a:cs typeface="+mj-cs"/>
              </a:rPr>
              <a:t>Workshop</a:t>
            </a:r>
            <a:r>
              <a:rPr kumimoji="0" lang="en-US" sz="1100" b="1" i="0" u="none" strike="noStrike" kern="1200" cap="all" spc="200" normalizeH="0" baseline="0" noProof="0" dirty="0">
                <a:ln>
                  <a:noFill/>
                </a:ln>
                <a:solidFill>
                  <a:srgbClr val="000000"/>
                </a:solidFill>
                <a:effectLst/>
                <a:uLnTx/>
                <a:uFillTx/>
                <a:latin typeface="Calibri" panose="020F0502020204030204" pitchFamily="34" charset="0"/>
                <a:ea typeface="+mj-ea"/>
                <a:cs typeface="+mj-cs"/>
              </a:rPr>
              <a:t> </a:t>
            </a:r>
            <a:r>
              <a:rPr kumimoji="0" lang="en-US" sz="3600" b="0" i="0" u="none" strike="noStrike" kern="1200" cap="all" spc="200" normalizeH="0" baseline="0" noProof="0" dirty="0">
                <a:ln>
                  <a:noFill/>
                </a:ln>
                <a:solidFill>
                  <a:srgbClr val="2683C6"/>
                </a:solidFill>
                <a:effectLst/>
                <a:uLnTx/>
                <a:uFillTx/>
                <a:latin typeface="Tw Cen MT Condensed" panose="020B0606020104020203"/>
                <a:ea typeface="+mj-ea"/>
                <a:cs typeface="+mj-cs"/>
              </a:rPr>
              <a:t>Objectives</a:t>
            </a:r>
            <a:r>
              <a:rPr kumimoji="0" lang="en-US" sz="1100" b="1" i="0" u="none" strike="noStrike" kern="1200" cap="all" spc="200" normalizeH="0" baseline="0" noProof="0" dirty="0">
                <a:ln>
                  <a:noFill/>
                </a:ln>
                <a:solidFill>
                  <a:srgbClr val="000000"/>
                </a:solidFill>
                <a:effectLst/>
                <a:uLnTx/>
                <a:uFillTx/>
                <a:latin typeface="Calibri" panose="020F0502020204030204" pitchFamily="34" charset="0"/>
                <a:ea typeface="+mj-ea"/>
                <a:cs typeface="+mj-cs"/>
              </a:rPr>
              <a:t> </a:t>
            </a:r>
            <a:r>
              <a:rPr kumimoji="0" lang="en-US" sz="3600" b="0" i="0" u="none" strike="noStrike" kern="1200" cap="all" spc="200" normalizeH="0" baseline="0" noProof="0" dirty="0">
                <a:ln>
                  <a:noFill/>
                </a:ln>
                <a:solidFill>
                  <a:srgbClr val="2683C6"/>
                </a:solidFill>
                <a:effectLst/>
                <a:uLnTx/>
                <a:uFillTx/>
                <a:latin typeface="Tw Cen MT Condensed" panose="020B0606020104020203"/>
                <a:ea typeface="+mj-ea"/>
                <a:cs typeface="+mj-cs"/>
              </a:rPr>
              <a:t>and</a:t>
            </a:r>
            <a:r>
              <a:rPr kumimoji="0" lang="en-US" sz="1100" b="1" i="0" u="none" strike="noStrike" kern="1200" cap="all" spc="200" normalizeH="0" baseline="0" noProof="0" dirty="0">
                <a:ln>
                  <a:noFill/>
                </a:ln>
                <a:solidFill>
                  <a:srgbClr val="000000"/>
                </a:solidFill>
                <a:effectLst/>
                <a:uLnTx/>
                <a:uFillTx/>
                <a:latin typeface="Calibri" panose="020F0502020204030204" pitchFamily="34" charset="0"/>
                <a:ea typeface="+mj-ea"/>
                <a:cs typeface="+mj-cs"/>
              </a:rPr>
              <a:t> </a:t>
            </a:r>
            <a:r>
              <a:rPr kumimoji="0" lang="en-US" sz="3600" b="0" i="0" u="none" strike="noStrike" kern="1200" cap="all" spc="200" normalizeH="0" baseline="0" noProof="0" dirty="0">
                <a:ln>
                  <a:noFill/>
                </a:ln>
                <a:solidFill>
                  <a:srgbClr val="2683C6"/>
                </a:solidFill>
                <a:effectLst/>
                <a:uLnTx/>
                <a:uFillTx/>
                <a:latin typeface="Tw Cen MT Condensed" panose="020B0606020104020203"/>
                <a:ea typeface="+mj-ea"/>
                <a:cs typeface="+mj-cs"/>
              </a:rPr>
              <a:t>Agenda</a:t>
            </a:r>
            <a:r>
              <a:rPr kumimoji="0" lang="en-US" sz="1100" b="1" i="0" u="none" strike="noStrike" kern="1200" cap="all" spc="200" normalizeH="0" baseline="0" noProof="0" dirty="0">
                <a:ln>
                  <a:noFill/>
                </a:ln>
                <a:solidFill>
                  <a:srgbClr val="000000"/>
                </a:solidFill>
                <a:effectLst/>
                <a:uLnTx/>
                <a:uFillTx/>
                <a:latin typeface="Calibri" panose="020F0502020204030204" pitchFamily="34" charset="0"/>
                <a:ea typeface="+mj-ea"/>
                <a:cs typeface="+mj-cs"/>
              </a:rPr>
              <a:t> </a:t>
            </a:r>
            <a:r>
              <a:rPr kumimoji="0" lang="en-US" sz="3600" b="0" i="0" u="none" strike="noStrike" kern="1200" cap="all" spc="200" normalizeH="0" baseline="0" noProof="0" dirty="0">
                <a:ln>
                  <a:noFill/>
                </a:ln>
                <a:solidFill>
                  <a:srgbClr val="2683C6"/>
                </a:solidFill>
                <a:effectLst/>
                <a:uLnTx/>
                <a:uFillTx/>
                <a:latin typeface="Tw Cen MT Condensed" panose="020B0606020104020203"/>
                <a:ea typeface="+mj-ea"/>
                <a:cs typeface="+mj-cs"/>
              </a:rPr>
              <a:t>Overview</a:t>
            </a:r>
          </a:p>
        </p:txBody>
      </p:sp>
    </p:spTree>
    <p:extLst>
      <p:ext uri="{BB962C8B-B14F-4D97-AF65-F5344CB8AC3E}">
        <p14:creationId xmlns:p14="http://schemas.microsoft.com/office/powerpoint/2010/main" val="4258511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pPr>
              <a:lnSpc>
                <a:spcPct val="90000"/>
              </a:lnSpc>
            </a:pPr>
            <a:r>
              <a:rPr lang="en-US" sz="4000" cap="none" dirty="0">
                <a:solidFill>
                  <a:srgbClr val="00B050"/>
                </a:solidFill>
                <a:latin typeface="Tw Cen MT" panose="020B0602020104020603" pitchFamily="34" charset="0"/>
                <a:ea typeface="+mn-ea"/>
                <a:cs typeface="+mn-cs"/>
              </a:rPr>
              <a:t>Opening!</a:t>
            </a:r>
          </a:p>
        </p:txBody>
      </p:sp>
      <p:sp>
        <p:nvSpPr>
          <p:cNvPr id="3" name="Content Placeholder 2"/>
          <p:cNvSpPr>
            <a:spLocks noGrp="1"/>
          </p:cNvSpPr>
          <p:nvPr>
            <p:ph idx="1"/>
          </p:nvPr>
        </p:nvSpPr>
        <p:spPr/>
        <p:txBody>
          <a:bodyPr vert="horz" lIns="45720" tIns="45720" rIns="45720" bIns="45720" rtlCol="0">
            <a:normAutofit/>
          </a:bodyPr>
          <a:lstStyle/>
          <a:p>
            <a:pPr marL="91440" indent="-91440">
              <a:spcBef>
                <a:spcPts val="1200"/>
              </a:spcBef>
              <a:spcAft>
                <a:spcPts val="200"/>
              </a:spcAft>
              <a:buClr>
                <a:schemeClr val="accent1"/>
              </a:buClr>
              <a:buSzPct val="100000"/>
              <a:buFont typeface="Wingdings" panose="05000000000000000000" pitchFamily="2" charset="2"/>
              <a:buChar char="§"/>
            </a:pPr>
            <a:r>
              <a:rPr lang="es-ES_tradnl" altLang="en-US" sz="2800" b="1" dirty="0"/>
              <a:t>Workshop </a:t>
            </a:r>
            <a:r>
              <a:rPr lang="en-US" altLang="en-US" sz="2800" b="1" dirty="0"/>
              <a:t>Objectives</a:t>
            </a:r>
          </a:p>
          <a:p>
            <a:pPr marL="91440" indent="-91440">
              <a:spcBef>
                <a:spcPts val="1200"/>
              </a:spcBef>
              <a:spcAft>
                <a:spcPts val="200"/>
              </a:spcAft>
              <a:buClr>
                <a:schemeClr val="accent1"/>
              </a:buClr>
              <a:buSzPct val="100000"/>
              <a:buFont typeface="Wingdings" panose="05000000000000000000" pitchFamily="2" charset="2"/>
              <a:buChar char="§"/>
            </a:pPr>
            <a:r>
              <a:rPr lang="en-US" altLang="en-US" sz="2800" b="1" dirty="0"/>
              <a:t> Methodology and Program of work</a:t>
            </a:r>
            <a:endParaRPr lang="es-ES_tradnl" altLang="en-US" sz="2800" b="1" dirty="0"/>
          </a:p>
          <a:p>
            <a:pPr marL="91440" indent="-91440">
              <a:spcBef>
                <a:spcPts val="1200"/>
              </a:spcBef>
              <a:spcAft>
                <a:spcPts val="200"/>
              </a:spcAft>
              <a:buClr>
                <a:schemeClr val="accent1"/>
              </a:buClr>
              <a:buSzPct val="100000"/>
              <a:buFont typeface="Wingdings" panose="05000000000000000000" pitchFamily="2" charset="2"/>
              <a:buChar char="§"/>
            </a:pPr>
            <a:r>
              <a:rPr lang="en-US" altLang="en-US" sz="2800" b="1" dirty="0"/>
              <a:t> Participants</a:t>
            </a:r>
            <a:r>
              <a:rPr lang="es-ES_tradnl" altLang="en-US" sz="2800" b="1" dirty="0"/>
              <a:t> </a:t>
            </a:r>
            <a:r>
              <a:rPr lang="en-US" altLang="en-US" sz="2800" b="1" dirty="0"/>
              <a:t>Expectations </a:t>
            </a:r>
            <a:r>
              <a:rPr lang="es-ES_tradnl" altLang="en-US" sz="2800" b="1" dirty="0"/>
              <a:t>&amp; </a:t>
            </a:r>
            <a:r>
              <a:rPr lang="en-US" altLang="en-US" sz="2800" b="1" dirty="0"/>
              <a:t>Concerns</a:t>
            </a:r>
            <a:endParaRPr lang="es-ES_tradnl" altLang="en-US" sz="2800" b="1" dirty="0"/>
          </a:p>
          <a:p>
            <a:pPr marL="91440" indent="-91440">
              <a:spcBef>
                <a:spcPts val="1200"/>
              </a:spcBef>
              <a:spcAft>
                <a:spcPts val="200"/>
              </a:spcAft>
              <a:buClr>
                <a:schemeClr val="accent1"/>
              </a:buClr>
              <a:buSzPct val="100000"/>
              <a:buFont typeface="Wingdings" panose="05000000000000000000" pitchFamily="2" charset="2"/>
              <a:buChar char="§"/>
            </a:pPr>
            <a:endParaRPr lang="es-ES_tradnl" altLang="en-US" sz="2800" b="1" dirty="0"/>
          </a:p>
          <a:p>
            <a:pPr marL="91440" indent="-91440">
              <a:spcBef>
                <a:spcPts val="1200"/>
              </a:spcBef>
              <a:spcAft>
                <a:spcPts val="200"/>
              </a:spcAft>
              <a:buClr>
                <a:schemeClr val="accent1"/>
              </a:buClr>
              <a:buSzPct val="100000"/>
              <a:buFont typeface="Wingdings" panose="05000000000000000000" pitchFamily="2" charset="2"/>
              <a:buChar char="§"/>
            </a:pPr>
            <a:endParaRPr lang="en-US" altLang="en-US" sz="2800" b="1" dirty="0"/>
          </a:p>
          <a:p>
            <a:pPr marL="91440" indent="-91440">
              <a:spcBef>
                <a:spcPts val="1200"/>
              </a:spcBef>
              <a:spcAft>
                <a:spcPts val="200"/>
              </a:spcAft>
              <a:buClr>
                <a:schemeClr val="accent1"/>
              </a:buClr>
              <a:buSzPct val="100000"/>
              <a:buFont typeface="Wingdings" panose="05000000000000000000" pitchFamily="2" charset="2"/>
              <a:buChar char="§"/>
            </a:pPr>
            <a:endParaRPr lang="en-US" sz="2800" b="1" dirty="0"/>
          </a:p>
        </p:txBody>
      </p:sp>
    </p:spTree>
    <p:extLst>
      <p:ext uri="{BB962C8B-B14F-4D97-AF65-F5344CB8AC3E}">
        <p14:creationId xmlns:p14="http://schemas.microsoft.com/office/powerpoint/2010/main" val="12226922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520B99F8-5D66-45AB-AFE6-41BB4EE61472}"/>
              </a:ext>
            </a:extLst>
          </p:cNvPr>
          <p:cNvSpPr>
            <a:spLocks noGrp="1"/>
          </p:cNvSpPr>
          <p:nvPr>
            <p:ph type="title"/>
          </p:nvPr>
        </p:nvSpPr>
        <p:spPr>
          <a:xfrm>
            <a:off x="1024127" y="585216"/>
            <a:ext cx="10786873" cy="1045279"/>
          </a:xfrm>
        </p:spPr>
        <p:txBody>
          <a:bodyPr vert="horz" lIns="91440" tIns="45720" rIns="91440" bIns="45720" rtlCol="0" anchor="ctr">
            <a:normAutofit/>
          </a:bodyPr>
          <a:lstStyle/>
          <a:p>
            <a:pPr>
              <a:lnSpc>
                <a:spcPct val="90000"/>
              </a:lnSpc>
            </a:pPr>
            <a:r>
              <a:rPr lang="en-US" altLang="en-US" sz="4000" cap="none" dirty="0">
                <a:solidFill>
                  <a:srgbClr val="00B050"/>
                </a:solidFill>
                <a:latin typeface="Tw Cen MT" panose="020B0602020104020603" pitchFamily="34" charset="0"/>
                <a:ea typeface="+mn-ea"/>
                <a:cs typeface="+mn-cs"/>
              </a:rPr>
              <a:t>Workshop objectives/ outcomes</a:t>
            </a:r>
          </a:p>
        </p:txBody>
      </p:sp>
      <p:sp>
        <p:nvSpPr>
          <p:cNvPr id="4" name="Content Placeholder 2">
            <a:extLst>
              <a:ext uri="{FF2B5EF4-FFF2-40B4-BE49-F238E27FC236}">
                <a16:creationId xmlns:a16="http://schemas.microsoft.com/office/drawing/2014/main" id="{EBF6E2B5-8895-42A3-96CE-517E3E0D320B}"/>
              </a:ext>
            </a:extLst>
          </p:cNvPr>
          <p:cNvSpPr>
            <a:spLocks noGrp="1"/>
          </p:cNvSpPr>
          <p:nvPr>
            <p:ph type="body" idx="1"/>
          </p:nvPr>
        </p:nvSpPr>
        <p:spPr>
          <a:xfrm>
            <a:off x="1024128" y="1630495"/>
            <a:ext cx="10786872" cy="5111828"/>
          </a:xfrm>
        </p:spPr>
        <p:txBody>
          <a:bodyPr vert="horz" lIns="45720" tIns="45720" rIns="45720" bIns="45720" rtlCol="0">
            <a:noAutofit/>
          </a:bodyPr>
          <a:lstStyle/>
          <a:p>
            <a:pPr marL="91440" indent="-91440">
              <a:spcBef>
                <a:spcPts val="1200"/>
              </a:spcBef>
              <a:spcAft>
                <a:spcPts val="200"/>
              </a:spcAft>
              <a:buClr>
                <a:schemeClr val="accent1"/>
              </a:buClr>
              <a:buSzPct val="100000"/>
            </a:pPr>
            <a:r>
              <a:rPr lang="en-US" sz="1600" dirty="0">
                <a:solidFill>
                  <a:srgbClr val="000000"/>
                </a:solidFill>
                <a:latin typeface="Calibri" panose="020F0502020204030204" pitchFamily="34" charset="0"/>
              </a:rPr>
              <a:t>The objectives of workshop are:</a:t>
            </a:r>
          </a:p>
          <a:p>
            <a:pPr marL="342900" indent="-342900">
              <a:buFont typeface="+mj-lt"/>
              <a:buAutoNum type="arabicPeriod"/>
            </a:pPr>
            <a:r>
              <a:rPr lang="en-US" sz="1600" b="0" i="0" u="none" strike="noStrike" baseline="0" dirty="0">
                <a:solidFill>
                  <a:srgbClr val="000000"/>
                </a:solidFill>
                <a:latin typeface="Calibri" panose="020F0502020204030204" pitchFamily="34" charset="0"/>
              </a:rPr>
              <a:t> Enhancing Understanding: The workshop seeks to deepen participants' comprehension of the fundamental concepts of Biosafety (BS) and Access and Benefit Sharing (ABS). This includes understanding the legal frameworks, international agreements (such as the Convention of Biological Diversity, the Cartagena Protocol and the Nagoya Protocol), and national regulations pertaining to BS and ABS. </a:t>
            </a:r>
          </a:p>
          <a:p>
            <a:pPr marL="342900" indent="-342900">
              <a:buFont typeface="+mj-lt"/>
              <a:buAutoNum type="arabicPeriod"/>
            </a:pPr>
            <a:r>
              <a:rPr lang="en-US" sz="1600" b="0" i="0" u="none" strike="noStrike" baseline="0" dirty="0">
                <a:solidFill>
                  <a:srgbClr val="000000"/>
                </a:solidFill>
                <a:latin typeface="Calibri" panose="020F0502020204030204" pitchFamily="34" charset="0"/>
              </a:rPr>
              <a:t>Familiarization with the BCH and ABS-CH: Participants will gain a comprehensive understanding of the features, functionalities, and significance of BCH and ABS-CH platforms. They will learn how these platforms facilitate the exchange of information (Article 20 of CPB, &amp; Article 14 of NGP), data submission, retrieval, and analysis related to BS and ABS. </a:t>
            </a:r>
          </a:p>
          <a:p>
            <a:pPr marL="342900" indent="-342900">
              <a:buFont typeface="+mj-lt"/>
              <a:buAutoNum type="arabicPeriod"/>
            </a:pPr>
            <a:r>
              <a:rPr lang="en-US" sz="1600" b="0" i="0" u="none" strike="noStrike" baseline="0" dirty="0">
                <a:solidFill>
                  <a:srgbClr val="000000"/>
                </a:solidFill>
                <a:latin typeface="Calibri" panose="020F0502020204030204" pitchFamily="34" charset="0"/>
              </a:rPr>
              <a:t>Building Technical Skills: Through hands-on training sessions, participants will develop practical skills in navigating, using, and maximizing the potential of BCH and ABS-CH platforms. This includes learning how to submit data, conduct risk assessments, and utilize the platforms for decision-making, policy formulation, and better PIC (Prior Informed Consent) and MAT (Mutually Agreed Terms) negotiations. </a:t>
            </a:r>
          </a:p>
          <a:p>
            <a:pPr marL="342900" indent="-342900">
              <a:buFont typeface="+mj-lt"/>
              <a:buAutoNum type="arabicPeriod"/>
            </a:pPr>
            <a:r>
              <a:rPr lang="en-US" sz="1600" b="0" i="0" u="none" strike="noStrike" baseline="0" dirty="0">
                <a:solidFill>
                  <a:srgbClr val="000000"/>
                </a:solidFill>
                <a:latin typeface="Calibri" panose="020F0502020204030204" pitchFamily="34" charset="0"/>
              </a:rPr>
              <a:t>Promoting Collaboration and Networking: The workshop aims to foster collaboration and networking among BS and ABS focal points from different countries. By providing opportunities for knowledge sharing, group discussions, and collaborative activities, participants can learn from each other's experiences, share best practices, and establish networks for ongoing support and cooperation to promote the implementation of NGP and CPB at national and regional levels. </a:t>
            </a:r>
          </a:p>
          <a:p>
            <a:pPr marL="342900" indent="-342900">
              <a:buFont typeface="+mj-lt"/>
              <a:buAutoNum type="arabicPeriod"/>
            </a:pPr>
            <a:r>
              <a:rPr lang="en-US" sz="1600" b="0" i="0" u="none" strike="noStrike" baseline="0" dirty="0">
                <a:solidFill>
                  <a:srgbClr val="000000"/>
                </a:solidFill>
                <a:latin typeface="Calibri" panose="020F0502020204030204" pitchFamily="34" charset="0"/>
              </a:rPr>
              <a:t>Strengthening Capacity: Participants will consider developing strategies for enhancing their capacity as ABS and BS focal points, including identifying areas for skill development, training needs, and capacity- building opportunities. This includes exploring innovative approaches to capacity building and leveraging resources effectively including collaboration with the private sector. </a:t>
            </a:r>
          </a:p>
        </p:txBody>
      </p:sp>
    </p:spTree>
    <p:extLst>
      <p:ext uri="{BB962C8B-B14F-4D97-AF65-F5344CB8AC3E}">
        <p14:creationId xmlns:p14="http://schemas.microsoft.com/office/powerpoint/2010/main" val="3825833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pPr>
              <a:lnSpc>
                <a:spcPct val="90000"/>
              </a:lnSpc>
            </a:pPr>
            <a:r>
              <a:rPr lang="en-US" sz="4000" cap="none" dirty="0">
                <a:solidFill>
                  <a:srgbClr val="00B050"/>
                </a:solidFill>
                <a:latin typeface="Tw Cen MT" panose="020B0602020104020603" pitchFamily="34" charset="0"/>
                <a:ea typeface="+mn-ea"/>
                <a:cs typeface="+mn-cs"/>
              </a:rPr>
              <a:t>Methodology</a:t>
            </a:r>
          </a:p>
        </p:txBody>
      </p:sp>
      <p:sp>
        <p:nvSpPr>
          <p:cNvPr id="3" name="Content Placeholder 2"/>
          <p:cNvSpPr>
            <a:spLocks noGrp="1"/>
          </p:cNvSpPr>
          <p:nvPr>
            <p:ph idx="1"/>
          </p:nvPr>
        </p:nvSpPr>
        <p:spPr/>
        <p:txBody>
          <a:bodyPr vert="horz" lIns="45720" tIns="45720" rIns="45720" bIns="45720" rtlCol="0">
            <a:normAutofit/>
          </a:bodyPr>
          <a:lstStyle/>
          <a:p>
            <a:pPr marL="91440" indent="-91440">
              <a:spcBef>
                <a:spcPts val="1200"/>
              </a:spcBef>
              <a:spcAft>
                <a:spcPts val="200"/>
              </a:spcAft>
              <a:buClr>
                <a:schemeClr val="accent1"/>
              </a:buClr>
              <a:buSzPct val="100000"/>
            </a:pPr>
            <a:r>
              <a:rPr lang="en-US" altLang="en-US" sz="2800" dirty="0"/>
              <a:t> Expectation Setting;</a:t>
            </a:r>
          </a:p>
          <a:p>
            <a:pPr marL="91440" indent="-91440">
              <a:spcBef>
                <a:spcPts val="1200"/>
              </a:spcBef>
              <a:spcAft>
                <a:spcPts val="200"/>
              </a:spcAft>
              <a:buClr>
                <a:schemeClr val="accent1"/>
              </a:buClr>
              <a:buSzPct val="100000"/>
            </a:pPr>
            <a:r>
              <a:rPr lang="en-US" altLang="en-US" sz="2800" dirty="0"/>
              <a:t> Knowledge increase evaluation;</a:t>
            </a:r>
          </a:p>
          <a:p>
            <a:pPr marL="91440" indent="-91440">
              <a:spcBef>
                <a:spcPts val="1200"/>
              </a:spcBef>
              <a:spcAft>
                <a:spcPts val="200"/>
              </a:spcAft>
              <a:buClr>
                <a:schemeClr val="accent1"/>
              </a:buClr>
              <a:buSzPct val="100000"/>
            </a:pPr>
            <a:r>
              <a:rPr lang="en-US" altLang="en-US" sz="2800" dirty="0"/>
              <a:t> Key Topics presentation;</a:t>
            </a:r>
          </a:p>
          <a:p>
            <a:pPr marL="91440" indent="-91440">
              <a:spcBef>
                <a:spcPts val="1200"/>
              </a:spcBef>
              <a:spcAft>
                <a:spcPts val="200"/>
              </a:spcAft>
              <a:buClr>
                <a:schemeClr val="accent1"/>
              </a:buClr>
              <a:buSzPct val="100000"/>
            </a:pPr>
            <a:r>
              <a:rPr lang="en-US" altLang="en-US" sz="2800" dirty="0"/>
              <a:t> Hands-on Lab: Case studies and Exercises;</a:t>
            </a:r>
          </a:p>
          <a:p>
            <a:pPr marL="91440" indent="-91440">
              <a:spcBef>
                <a:spcPts val="1200"/>
              </a:spcBef>
              <a:spcAft>
                <a:spcPts val="200"/>
              </a:spcAft>
              <a:buClr>
                <a:schemeClr val="accent1"/>
              </a:buClr>
              <a:buSzPct val="100000"/>
            </a:pPr>
            <a:r>
              <a:rPr lang="en-US" altLang="en-US" sz="2800" dirty="0"/>
              <a:t> Participants Workgroups, role plays and Presentations;</a:t>
            </a:r>
          </a:p>
          <a:p>
            <a:pPr marL="91440" indent="-91440">
              <a:spcBef>
                <a:spcPts val="1200"/>
              </a:spcBef>
              <a:spcAft>
                <a:spcPts val="200"/>
              </a:spcAft>
              <a:buClr>
                <a:schemeClr val="accent1"/>
              </a:buClr>
              <a:buSzPct val="100000"/>
            </a:pPr>
            <a:r>
              <a:rPr lang="en-US" altLang="en-US" sz="2800" dirty="0"/>
              <a:t> Workshop evaluation;</a:t>
            </a:r>
          </a:p>
          <a:p>
            <a:pPr marL="91440" indent="-91440">
              <a:spcBef>
                <a:spcPts val="1200"/>
              </a:spcBef>
              <a:spcAft>
                <a:spcPts val="200"/>
              </a:spcAft>
              <a:buClr>
                <a:schemeClr val="accent1"/>
              </a:buClr>
              <a:buSzPct val="100000"/>
            </a:pPr>
            <a:r>
              <a:rPr lang="en-US" altLang="en-US" sz="2800" dirty="0"/>
              <a:t> Q &amp; A in sessions.</a:t>
            </a:r>
          </a:p>
          <a:p>
            <a:pPr marL="91440" indent="-91440">
              <a:spcBef>
                <a:spcPts val="1200"/>
              </a:spcBef>
              <a:spcAft>
                <a:spcPts val="200"/>
              </a:spcAft>
              <a:buClr>
                <a:schemeClr val="accent1"/>
              </a:buClr>
              <a:buSzPct val="100000"/>
            </a:pPr>
            <a:endParaRPr lang="en-US" altLang="en-US" sz="2800" dirty="0"/>
          </a:p>
          <a:p>
            <a:pPr marL="91440" indent="-91440">
              <a:spcBef>
                <a:spcPts val="1200"/>
              </a:spcBef>
              <a:spcAft>
                <a:spcPts val="200"/>
              </a:spcAft>
              <a:buClr>
                <a:schemeClr val="accent1"/>
              </a:buClr>
              <a:buSzPct val="100000"/>
            </a:pPr>
            <a:endParaRPr lang="en-US" sz="2800" dirty="0"/>
          </a:p>
        </p:txBody>
      </p:sp>
    </p:spTree>
    <p:extLst>
      <p:ext uri="{BB962C8B-B14F-4D97-AF65-F5344CB8AC3E}">
        <p14:creationId xmlns:p14="http://schemas.microsoft.com/office/powerpoint/2010/main" val="1368041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pPr>
              <a:lnSpc>
                <a:spcPct val="90000"/>
              </a:lnSpc>
            </a:pPr>
            <a:r>
              <a:rPr lang="en-US" sz="4000" cap="none" dirty="0">
                <a:solidFill>
                  <a:srgbClr val="00B050"/>
                </a:solidFill>
                <a:latin typeface="Tw Cen MT" panose="020B0602020104020603" pitchFamily="34" charset="0"/>
                <a:ea typeface="+mn-ea"/>
                <a:cs typeface="+mn-cs"/>
              </a:rPr>
              <a:t>Housekeeping</a:t>
            </a:r>
          </a:p>
        </p:txBody>
      </p:sp>
      <p:sp>
        <p:nvSpPr>
          <p:cNvPr id="3" name="Content Placeholder 2"/>
          <p:cNvSpPr>
            <a:spLocks noGrp="1"/>
          </p:cNvSpPr>
          <p:nvPr>
            <p:ph idx="1"/>
          </p:nvPr>
        </p:nvSpPr>
        <p:spPr>
          <a:xfrm>
            <a:off x="1024128" y="2286000"/>
            <a:ext cx="10786872" cy="3777095"/>
          </a:xfrm>
        </p:spPr>
        <p:txBody>
          <a:bodyPr vert="horz" lIns="45720" tIns="45720" rIns="45720" bIns="45720" rtlCol="0">
            <a:normAutofit/>
          </a:bodyPr>
          <a:lstStyle/>
          <a:p>
            <a:pPr marL="91440" indent="-91440">
              <a:spcBef>
                <a:spcPts val="1200"/>
              </a:spcBef>
              <a:spcAft>
                <a:spcPts val="200"/>
              </a:spcAft>
              <a:buClr>
                <a:schemeClr val="accent1"/>
              </a:buClr>
              <a:buSzPct val="100000"/>
            </a:pPr>
            <a:r>
              <a:rPr lang="en-US" altLang="en-US" dirty="0"/>
              <a:t> Restrooms</a:t>
            </a:r>
          </a:p>
          <a:p>
            <a:pPr marL="91440" indent="-91440">
              <a:spcBef>
                <a:spcPts val="1200"/>
              </a:spcBef>
              <a:spcAft>
                <a:spcPts val="200"/>
              </a:spcAft>
              <a:buClr>
                <a:schemeClr val="accent1"/>
              </a:buClr>
              <a:buSzPct val="100000"/>
            </a:pPr>
            <a:r>
              <a:rPr lang="en-US" altLang="en-US" dirty="0"/>
              <a:t> Breaks</a:t>
            </a:r>
          </a:p>
          <a:p>
            <a:pPr marL="91440" indent="-91440">
              <a:spcBef>
                <a:spcPts val="1200"/>
              </a:spcBef>
              <a:spcAft>
                <a:spcPts val="200"/>
              </a:spcAft>
              <a:buClr>
                <a:schemeClr val="accent1"/>
              </a:buClr>
              <a:buSzPct val="100000"/>
            </a:pPr>
            <a:r>
              <a:rPr lang="en-US" altLang="en-US" dirty="0"/>
              <a:t> Meals</a:t>
            </a:r>
          </a:p>
          <a:p>
            <a:pPr marL="91440" indent="-91440">
              <a:spcBef>
                <a:spcPts val="1200"/>
              </a:spcBef>
              <a:spcAft>
                <a:spcPts val="200"/>
              </a:spcAft>
              <a:buClr>
                <a:schemeClr val="accent1"/>
              </a:buClr>
              <a:buSzPct val="100000"/>
            </a:pPr>
            <a:r>
              <a:rPr lang="en-US" altLang="en-US" dirty="0"/>
              <a:t> Phone</a:t>
            </a:r>
          </a:p>
          <a:p>
            <a:pPr marL="91440" indent="-91440">
              <a:spcBef>
                <a:spcPts val="1200"/>
              </a:spcBef>
              <a:spcAft>
                <a:spcPts val="200"/>
              </a:spcAft>
              <a:buClr>
                <a:schemeClr val="accent1"/>
              </a:buClr>
              <a:buSzPct val="100000"/>
            </a:pPr>
            <a:endParaRPr lang="en-US" altLang="en-US" dirty="0"/>
          </a:p>
          <a:p>
            <a:pPr marL="91440" indent="-91440">
              <a:spcBef>
                <a:spcPts val="1200"/>
              </a:spcBef>
              <a:spcAft>
                <a:spcPts val="200"/>
              </a:spcAft>
              <a:buClr>
                <a:schemeClr val="accent1"/>
              </a:buClr>
              <a:buSzPct val="100000"/>
            </a:pPr>
            <a:endParaRPr lang="en-US" dirty="0"/>
          </a:p>
        </p:txBody>
      </p:sp>
      <p:pic>
        <p:nvPicPr>
          <p:cNvPr id="4" name="Image 4" descr="restaurant2.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047291" y="3745345"/>
            <a:ext cx="2162175" cy="211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20786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pPr>
              <a:lnSpc>
                <a:spcPct val="90000"/>
              </a:lnSpc>
            </a:pPr>
            <a:r>
              <a:rPr lang="en-US" sz="4000" cap="none" dirty="0">
                <a:solidFill>
                  <a:srgbClr val="00B050"/>
                </a:solidFill>
                <a:latin typeface="Tw Cen MT" panose="020B0602020104020603" pitchFamily="34" charset="0"/>
                <a:ea typeface="+mn-ea"/>
                <a:cs typeface="+mn-cs"/>
              </a:rPr>
              <a:t>Workshop agenda overview</a:t>
            </a:r>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7528" y="2084832"/>
            <a:ext cx="2598472" cy="3374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pic>
      <p:pic>
        <p:nvPicPr>
          <p:cNvPr id="1026" name="Picture 2" descr="Image result for agenda"/>
          <p:cNvPicPr>
            <a:picLocks noChangeAspect="1" noChangeArrowheads="1"/>
          </p:cNvPicPr>
          <p:nvPr/>
        </p:nvPicPr>
        <p:blipFill rotWithShape="1">
          <a:blip r:embed="rId3">
            <a:extLst>
              <a:ext uri="{28A0092B-C50C-407E-A947-70E740481C1C}">
                <a14:useLocalDpi xmlns:a14="http://schemas.microsoft.com/office/drawing/2010/main" val="0"/>
              </a:ext>
            </a:extLst>
          </a:blip>
          <a:srcRect t="67659"/>
          <a:stretch/>
        </p:blipFill>
        <p:spPr bwMode="auto">
          <a:xfrm rot="16200000">
            <a:off x="3538803" y="3470407"/>
            <a:ext cx="2457450" cy="6037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92207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86794" y="1611637"/>
            <a:ext cx="6096000" cy="646331"/>
          </a:xfrm>
          <a:prstGeom prst="rect">
            <a:avLst/>
          </a:prstGeom>
          <a:ln>
            <a:solidFill>
              <a:srgbClr val="92D050"/>
            </a:solidFill>
          </a:ln>
        </p:spPr>
        <p:txBody>
          <a:bodyPr>
            <a:spAutoFit/>
          </a:bodyPr>
          <a:lstStyle/>
          <a:p>
            <a:pPr marL="342900" indent="-342900" algn="ctr">
              <a:lnSpc>
                <a:spcPct val="100000"/>
              </a:lnSpc>
              <a:spcBef>
                <a:spcPts val="0"/>
              </a:spcBef>
              <a:spcAft>
                <a:spcPts val="0"/>
              </a:spcAft>
              <a:buClr>
                <a:srgbClr val="000066"/>
              </a:buClr>
              <a:buSzPct val="25000"/>
              <a:buNone/>
            </a:pPr>
            <a:r>
              <a:rPr lang="en-US" sz="3600" dirty="0">
                <a:solidFill>
                  <a:srgbClr val="00B050"/>
                </a:solidFill>
                <a:latin typeface="Arial"/>
                <a:ea typeface="Arial"/>
                <a:cs typeface="Arial"/>
                <a:sym typeface="Arial"/>
              </a:rPr>
              <a:t>Thank you !</a:t>
            </a:r>
          </a:p>
        </p:txBody>
      </p:sp>
      <p:sp>
        <p:nvSpPr>
          <p:cNvPr id="6" name="Shape 314"/>
          <p:cNvSpPr txBox="1">
            <a:spLocks/>
          </p:cNvSpPr>
          <p:nvPr/>
        </p:nvSpPr>
        <p:spPr>
          <a:xfrm>
            <a:off x="1763481" y="3429000"/>
            <a:ext cx="6677891" cy="1495953"/>
          </a:xfrm>
          <a:prstGeom prst="rect">
            <a:avLst/>
          </a:prstGeom>
          <a:noFill/>
          <a:ln w="9525" cap="flat" cmpd="sng">
            <a:solidFill>
              <a:srgbClr val="00B0F0"/>
            </a:solidFill>
            <a:prstDash val="solid"/>
            <a:miter lim="524288"/>
            <a:headEnd type="none" w="med" len="med"/>
            <a:tailEnd type="none" w="med" len="med"/>
          </a:ln>
        </p:spPr>
        <p:txBody>
          <a:bodyPr vert="horz" wrap="square" lIns="91425" tIns="45700" rIns="91425" bIns="45700" rtlCol="0" anchor="t" anchorCtr="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600" kern="1200">
                <a:solidFill>
                  <a:schemeClr val="tx1"/>
                </a:solidFill>
                <a:latin typeface="+mn-lt"/>
                <a:ea typeface="+mn-ea"/>
                <a:cs typeface="+mn-cs"/>
              </a:defRPr>
            </a:lvl1pPr>
            <a:lvl2pPr marL="461963" indent="-115888" algn="l" defTabSz="914400" rtl="0" eaLnBrk="1" latinLnBrk="0" hangingPunct="1">
              <a:lnSpc>
                <a:spcPct val="90000"/>
              </a:lnSpc>
              <a:spcBef>
                <a:spcPts val="200"/>
              </a:spcBef>
              <a:spcAft>
                <a:spcPts val="400"/>
              </a:spcAft>
              <a:buClr>
                <a:schemeClr val="accent1"/>
              </a:buClr>
              <a:buFont typeface="Wingdings 3" pitchFamily="18" charset="2"/>
              <a:buChar char=""/>
              <a:defRPr sz="2200" kern="1200">
                <a:solidFill>
                  <a:schemeClr val="tx1"/>
                </a:solidFill>
                <a:latin typeface="+mn-lt"/>
                <a:ea typeface="+mn-ea"/>
                <a:cs typeface="+mn-cs"/>
              </a:defRPr>
            </a:lvl2pPr>
            <a:lvl3pPr marL="568325" indent="-58738"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682625" indent="-5715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6288" indent="-34925"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342900" indent="-342900" algn="ctr">
              <a:lnSpc>
                <a:spcPct val="100000"/>
              </a:lnSpc>
              <a:spcBef>
                <a:spcPts val="0"/>
              </a:spcBef>
              <a:spcAft>
                <a:spcPts val="0"/>
              </a:spcAft>
              <a:buClr>
                <a:srgbClr val="000066"/>
              </a:buClr>
              <a:buSzPct val="25000"/>
              <a:buFont typeface="Tw Cen MT" panose="020B0602020104020603" pitchFamily="34" charset="0"/>
              <a:buNone/>
            </a:pPr>
            <a:r>
              <a:rPr lang="en-US" sz="3200" dirty="0">
                <a:solidFill>
                  <a:srgbClr val="00B0F0"/>
                </a:solidFill>
                <a:latin typeface="Arial"/>
                <a:ea typeface="Arial"/>
                <a:cs typeface="Arial"/>
                <a:sym typeface="Arial"/>
              </a:rPr>
              <a:t>For more information, please email</a:t>
            </a:r>
            <a:endParaRPr lang="en-US" sz="2200" dirty="0">
              <a:solidFill>
                <a:srgbClr val="00B0F0"/>
              </a:solidFill>
              <a:latin typeface="Arial"/>
              <a:ea typeface="Arial"/>
              <a:cs typeface="Arial"/>
              <a:sym typeface="Arial"/>
            </a:endParaRPr>
          </a:p>
          <a:p>
            <a:pPr marL="342900" indent="-342900" algn="ctr">
              <a:lnSpc>
                <a:spcPct val="100000"/>
              </a:lnSpc>
              <a:spcBef>
                <a:spcPts val="440"/>
              </a:spcBef>
              <a:spcAft>
                <a:spcPts val="0"/>
              </a:spcAft>
              <a:buClr>
                <a:schemeClr val="dk1"/>
              </a:buClr>
              <a:buSzPct val="25000"/>
              <a:buFont typeface="Tw Cen MT" panose="020B0602020104020603" pitchFamily="34" charset="0"/>
              <a:buNone/>
            </a:pPr>
            <a:endParaRPr lang="en-US" sz="2200" dirty="0">
              <a:solidFill>
                <a:srgbClr val="FFFF00"/>
              </a:solidFill>
              <a:latin typeface="Arial"/>
              <a:ea typeface="Arial"/>
              <a:cs typeface="Arial"/>
              <a:sym typeface="Arial"/>
            </a:endParaRPr>
          </a:p>
          <a:p>
            <a:pPr marL="342900" indent="-342900" algn="ctr">
              <a:lnSpc>
                <a:spcPct val="100000"/>
              </a:lnSpc>
              <a:spcBef>
                <a:spcPts val="440"/>
              </a:spcBef>
              <a:spcAft>
                <a:spcPts val="0"/>
              </a:spcAft>
              <a:buClr>
                <a:schemeClr val="dk1"/>
              </a:buClr>
              <a:buSzPct val="25000"/>
              <a:buFont typeface="Tw Cen MT" panose="020B0602020104020603" pitchFamily="34" charset="0"/>
              <a:buNone/>
            </a:pPr>
            <a:endParaRPr lang="en-US" sz="2200" dirty="0">
              <a:solidFill>
                <a:srgbClr val="000066"/>
              </a:solidFill>
              <a:latin typeface="Arial"/>
              <a:ea typeface="Arial"/>
              <a:cs typeface="Arial"/>
              <a:sym typeface="Arial"/>
            </a:endParaRPr>
          </a:p>
          <a:p>
            <a:pPr marL="342900" indent="-342900">
              <a:lnSpc>
                <a:spcPct val="100000"/>
              </a:lnSpc>
              <a:spcBef>
                <a:spcPts val="440"/>
              </a:spcBef>
              <a:spcAft>
                <a:spcPts val="0"/>
              </a:spcAft>
              <a:buClr>
                <a:srgbClr val="000066"/>
              </a:buClr>
              <a:buSzPct val="25000"/>
              <a:buFont typeface="Tw Cen MT" panose="020B0602020104020603" pitchFamily="34" charset="0"/>
              <a:buNone/>
            </a:pPr>
            <a:r>
              <a:rPr lang="en-US" sz="2200" dirty="0">
                <a:solidFill>
                  <a:srgbClr val="000066"/>
                </a:solidFill>
                <a:latin typeface="Arial"/>
                <a:ea typeface="Arial"/>
                <a:cs typeface="Arial"/>
                <a:sym typeface="Arial"/>
              </a:rPr>
              <a:t> </a:t>
            </a:r>
          </a:p>
          <a:p>
            <a:pPr marL="342900" indent="-342900">
              <a:spcBef>
                <a:spcPts val="440"/>
              </a:spcBef>
              <a:spcAft>
                <a:spcPts val="0"/>
              </a:spcAft>
              <a:buClr>
                <a:schemeClr val="dk1"/>
              </a:buClr>
              <a:buFont typeface="Tw Cen MT" panose="020B0602020104020603" pitchFamily="34" charset="0"/>
              <a:buNone/>
            </a:pPr>
            <a:endParaRPr lang="en-US" sz="2200" dirty="0">
              <a:solidFill>
                <a:srgbClr val="000066"/>
              </a:solidFill>
              <a:latin typeface="Arial"/>
              <a:ea typeface="Arial"/>
              <a:cs typeface="Arial"/>
              <a:sym typeface="Arial"/>
            </a:endParaRPr>
          </a:p>
        </p:txBody>
      </p:sp>
      <p:sp>
        <p:nvSpPr>
          <p:cNvPr id="7" name="Rectangle 6"/>
          <p:cNvSpPr/>
          <p:nvPr/>
        </p:nvSpPr>
        <p:spPr>
          <a:xfrm>
            <a:off x="3869372" y="4191011"/>
            <a:ext cx="4502729" cy="646331"/>
          </a:xfrm>
          <a:prstGeom prst="rect">
            <a:avLst/>
          </a:prstGeom>
          <a:ln>
            <a:solidFill>
              <a:srgbClr val="00B0F0"/>
            </a:solidFill>
          </a:ln>
        </p:spPr>
        <p:txBody>
          <a:bodyPr wrap="square">
            <a:spAutoFit/>
          </a:bodyPr>
          <a:lstStyle/>
          <a:p>
            <a:r>
              <a:rPr lang="en-US" sz="3600" dirty="0">
                <a:solidFill>
                  <a:srgbClr val="00B0F0"/>
                </a:solidFill>
                <a:latin typeface="Arial"/>
                <a:ea typeface="Arial"/>
                <a:cs typeface="Arial"/>
              </a:rPr>
              <a:t>elkawyo@gmail.com</a:t>
            </a:r>
          </a:p>
        </p:txBody>
      </p:sp>
    </p:spTree>
    <p:extLst>
      <p:ext uri="{BB962C8B-B14F-4D97-AF65-F5344CB8AC3E}">
        <p14:creationId xmlns:p14="http://schemas.microsoft.com/office/powerpoint/2010/main" val="17200007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gional_BCH-ABS (2).potx" id="{3A217AE9-FB0C-4B4C-8062-1E90DCDBD502}" vid="{A99C3819-7AD0-B84A-8CE1-6881929B157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Thème Office</Template>
  <TotalTime>4406</TotalTime>
  <Words>489</Words>
  <Application>Microsoft Office PowerPoint</Application>
  <PresentationFormat>Widescreen</PresentationFormat>
  <Paragraphs>40</Paragraphs>
  <Slides>7</Slides>
  <Notes>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7</vt:i4>
      </vt:variant>
    </vt:vector>
  </HeadingPairs>
  <TitlesOfParts>
    <vt:vector size="16" baseType="lpstr">
      <vt:lpstr>Arial</vt:lpstr>
      <vt:lpstr>Calibri</vt:lpstr>
      <vt:lpstr>Google Sans</vt:lpstr>
      <vt:lpstr>Sitka Banner Semibold</vt:lpstr>
      <vt:lpstr>Times New Roman</vt:lpstr>
      <vt:lpstr>Tw Cen MT</vt:lpstr>
      <vt:lpstr>Tw Cen MT Condensed</vt:lpstr>
      <vt:lpstr>Wingdings</vt:lpstr>
      <vt:lpstr>Thème Office</vt:lpstr>
      <vt:lpstr>PowerPoint Presentation</vt:lpstr>
      <vt:lpstr>Opening!</vt:lpstr>
      <vt:lpstr>Workshop objectives/ outcomes</vt:lpstr>
      <vt:lpstr>Methodology</vt:lpstr>
      <vt:lpstr>Housekeeping</vt:lpstr>
      <vt:lpstr>Workshop agenda overview</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Mohamed Elyes Kchouk</dc:creator>
  <cp:lastModifiedBy>Kouassi, Charles</cp:lastModifiedBy>
  <cp:revision>5</cp:revision>
  <dcterms:created xsi:type="dcterms:W3CDTF">2024-09-10T07:39:47Z</dcterms:created>
  <dcterms:modified xsi:type="dcterms:W3CDTF">2024-09-30T09:29:16Z</dcterms:modified>
</cp:coreProperties>
</file>