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90" r:id="rId3"/>
    <p:sldId id="28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9200"/>
    <a:srgbClr val="F9AA54"/>
    <a:srgbClr val="F5EBE5"/>
    <a:srgbClr val="9D4B20"/>
    <a:srgbClr val="F0DDD1"/>
    <a:srgbClr val="FED7B8"/>
    <a:srgbClr val="FBB26D"/>
    <a:srgbClr val="FED2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1073" autoAdjust="0"/>
  </p:normalViewPr>
  <p:slideViewPr>
    <p:cSldViewPr snapToGrid="0">
      <p:cViewPr varScale="1">
        <p:scale>
          <a:sx n="81" d="100"/>
          <a:sy n="81" d="100"/>
        </p:scale>
        <p:origin x="175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ouassi, Charles" userId="3a88f3f6-b4c9-46cf-94cc-df6fda2ef027" providerId="ADAL" clId="{10E529C6-C6D7-488F-AE3D-5E5D65762864}"/>
    <pc:docChg chg="custSel modSld">
      <pc:chgData name="Kouassi, Charles" userId="3a88f3f6-b4c9-46cf-94cc-df6fda2ef027" providerId="ADAL" clId="{10E529C6-C6D7-488F-AE3D-5E5D65762864}" dt="2022-09-14T19:44:18.933" v="1" actId="478"/>
      <pc:docMkLst>
        <pc:docMk/>
      </pc:docMkLst>
      <pc:sldChg chg="addSp delSp modSp mod">
        <pc:chgData name="Kouassi, Charles" userId="3a88f3f6-b4c9-46cf-94cc-df6fda2ef027" providerId="ADAL" clId="{10E529C6-C6D7-488F-AE3D-5E5D65762864}" dt="2022-09-14T19:44:18.933" v="1" actId="478"/>
        <pc:sldMkLst>
          <pc:docMk/>
          <pc:sldMk cId="4056765574" sldId="256"/>
        </pc:sldMkLst>
        <pc:spChg chg="del">
          <ac:chgData name="Kouassi, Charles" userId="3a88f3f6-b4c9-46cf-94cc-df6fda2ef027" providerId="ADAL" clId="{10E529C6-C6D7-488F-AE3D-5E5D65762864}" dt="2022-09-14T19:44:16.771" v="0" actId="478"/>
          <ac:spMkLst>
            <pc:docMk/>
            <pc:sldMk cId="4056765574" sldId="256"/>
            <ac:spMk id="3" creationId="{00000000-0000-0000-0000-000000000000}"/>
          </ac:spMkLst>
        </pc:spChg>
        <pc:spChg chg="add del mod">
          <ac:chgData name="Kouassi, Charles" userId="3a88f3f6-b4c9-46cf-94cc-df6fda2ef027" providerId="ADAL" clId="{10E529C6-C6D7-488F-AE3D-5E5D65762864}" dt="2022-09-14T19:44:18.933" v="1" actId="478"/>
          <ac:spMkLst>
            <pc:docMk/>
            <pc:sldMk cId="4056765574" sldId="256"/>
            <ac:spMk id="5" creationId="{80EE9C0A-E315-43BC-B247-EB10AFEB0FC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7B7864-8D3D-4EDA-BF05-9244DA67D7A7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434E2A-0B49-469D-B6A1-A72776167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765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34E2A-0B49-469D-B6A1-A72776167C4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85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Mas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EF100-D1FC-4066-9A8B-3E0FC9C59DEB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1597-4DAB-4E82-B20D-EE813693DD3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C:\Users\malikr\Desktop\Desktop 2017\e9f3064a37460e22935d3df9e26e53bb_XL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977" y="286151"/>
            <a:ext cx="1802080" cy="12442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descr="C:\Users\malikr\Desktop\gef-global-environment-facility-logo-9F9DC1509C-seeklogo.com.png"/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9371" y="453222"/>
            <a:ext cx="1677252" cy="948623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Title 1"/>
          <p:cNvSpPr txBox="1">
            <a:spLocks/>
          </p:cNvSpPr>
          <p:nvPr userDrawn="1"/>
        </p:nvSpPr>
        <p:spPr>
          <a:xfrm>
            <a:off x="2055795" y="2513756"/>
            <a:ext cx="8512743" cy="17983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b="0" kern="1200" cap="all" spc="2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000" b="0" kern="1200" cap="all" spc="200" baseline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  <a:ea typeface="+mj-ea"/>
                <a:cs typeface="+mj-cs"/>
              </a:rPr>
              <a:t>Project for Sustainable Capacity Building for Effective Participation in the Biosafety Clearing House </a:t>
            </a:r>
          </a:p>
        </p:txBody>
      </p:sp>
      <p:pic>
        <p:nvPicPr>
          <p:cNvPr id="15" name="Picture 14" descr="E:\BCH 3 Project\Project Logo\427x323.jp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4072" y="100283"/>
            <a:ext cx="3054350" cy="2311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34493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7" y="585216"/>
            <a:ext cx="10786873" cy="1499616"/>
          </a:xfrm>
        </p:spPr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10786872" cy="4023360"/>
          </a:xfrm>
        </p:spPr>
        <p:txBody>
          <a:bodyPr/>
          <a:lstStyle>
            <a:lvl1pPr>
              <a:defRPr sz="2600"/>
            </a:lvl1pPr>
            <a:lvl2pPr marL="461963" indent="-115888">
              <a:defRPr sz="2200"/>
            </a:lvl2pPr>
            <a:lvl3pPr marL="568325" indent="-58738">
              <a:defRPr/>
            </a:lvl3pPr>
            <a:lvl4pPr marL="682625" indent="-57150">
              <a:defRPr/>
            </a:lvl4pPr>
            <a:lvl5pPr marL="776288" indent="-34925"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EF100-D1FC-4066-9A8B-3E0FC9C59DEB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1597-4DAB-4E82-B20D-EE813693D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939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EF100-D1FC-4066-9A8B-3E0FC9C59DEB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1597-4DAB-4E82-B20D-EE813693D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16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EF100-D1FC-4066-9A8B-3E0FC9C59DEB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1597-4DAB-4E82-B20D-EE813693D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534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EF100-D1FC-4066-9A8B-3E0FC9C59DEB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1597-4DAB-4E82-B20D-EE813693D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269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EF100-D1FC-4066-9A8B-3E0FC9C59DEB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1597-4DAB-4E82-B20D-EE813693D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739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8EEF100-D1FC-4066-9A8B-3E0FC9C59DEB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8231597-4DAB-4E82-B20D-EE813693DD3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8128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4" r:id="rId3"/>
    <p:sldLayoutId id="2147483665" r:id="rId4"/>
    <p:sldLayoutId id="2147483666" r:id="rId5"/>
    <p:sldLayoutId id="2147483668" r:id="rId6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Navigation meeting</a:t>
            </a:r>
          </a:p>
        </p:txBody>
      </p:sp>
    </p:spTree>
    <p:extLst>
      <p:ext uri="{BB962C8B-B14F-4D97-AF65-F5344CB8AC3E}">
        <p14:creationId xmlns:p14="http://schemas.microsoft.com/office/powerpoint/2010/main" val="4056765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Navigation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 How do you feel?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 What went well ?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 What needs to be improved ?</a:t>
            </a:r>
            <a:endParaRPr lang="en-US" altLang="en-US" sz="11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534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1472" y="3079035"/>
            <a:ext cx="7510273" cy="1499616"/>
          </a:xfrm>
        </p:spPr>
        <p:txBody>
          <a:bodyPr/>
          <a:lstStyle/>
          <a:p>
            <a:r>
              <a:rPr lang="en-US" dirty="0"/>
              <a:t>Thank you …</a:t>
            </a:r>
          </a:p>
        </p:txBody>
      </p:sp>
    </p:spTree>
    <p:extLst>
      <p:ext uri="{BB962C8B-B14F-4D97-AF65-F5344CB8AC3E}">
        <p14:creationId xmlns:p14="http://schemas.microsoft.com/office/powerpoint/2010/main" val="17828917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3574</TotalTime>
  <Words>26</Words>
  <Application>Microsoft Office PowerPoint</Application>
  <PresentationFormat>Widescreen</PresentationFormat>
  <Paragraphs>7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Calibri</vt:lpstr>
      <vt:lpstr>Tw Cen MT</vt:lpstr>
      <vt:lpstr>Tw Cen MT Condensed</vt:lpstr>
      <vt:lpstr>Wingdings</vt:lpstr>
      <vt:lpstr>Wingdings 3</vt:lpstr>
      <vt:lpstr>Integral</vt:lpstr>
      <vt:lpstr>Navigation meeting</vt:lpstr>
      <vt:lpstr>Navigation meeting</vt:lpstr>
      <vt:lpstr>Thank you …</vt:lpstr>
    </vt:vector>
  </TitlesOfParts>
  <Company>Ossama AbdelKawy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Ossama AbdelKawy</dc:creator>
  <cp:lastModifiedBy>Kouassi, Charles</cp:lastModifiedBy>
  <cp:revision>255</cp:revision>
  <dcterms:created xsi:type="dcterms:W3CDTF">2018-09-03T08:21:53Z</dcterms:created>
  <dcterms:modified xsi:type="dcterms:W3CDTF">2022-09-14T19:44:23Z</dcterms:modified>
</cp:coreProperties>
</file>