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997" r:id="rId1"/>
  </p:sldMasterIdLst>
  <p:notesMasterIdLst>
    <p:notesMasterId r:id="rId26"/>
  </p:notesMasterIdLst>
  <p:handoutMasterIdLst>
    <p:handoutMasterId r:id="rId27"/>
  </p:handoutMasterIdLst>
  <p:sldIdLst>
    <p:sldId id="415" r:id="rId2"/>
    <p:sldId id="257" r:id="rId3"/>
    <p:sldId id="258" r:id="rId4"/>
    <p:sldId id="337" r:id="rId5"/>
    <p:sldId id="340" r:id="rId6"/>
    <p:sldId id="342" r:id="rId7"/>
    <p:sldId id="343" r:id="rId8"/>
    <p:sldId id="345" r:id="rId9"/>
    <p:sldId id="355" r:id="rId10"/>
    <p:sldId id="361" r:id="rId11"/>
    <p:sldId id="362" r:id="rId12"/>
    <p:sldId id="365" r:id="rId13"/>
    <p:sldId id="369" r:id="rId14"/>
    <p:sldId id="525" r:id="rId15"/>
    <p:sldId id="519" r:id="rId16"/>
    <p:sldId id="526" r:id="rId17"/>
    <p:sldId id="370" r:id="rId18"/>
    <p:sldId id="528" r:id="rId19"/>
    <p:sldId id="376" r:id="rId20"/>
    <p:sldId id="529" r:id="rId21"/>
    <p:sldId id="380" r:id="rId22"/>
    <p:sldId id="276" r:id="rId23"/>
    <p:sldId id="271" r:id="rId24"/>
    <p:sldId id="530" r:id="rId25"/>
  </p:sldIdLst>
  <p:sldSz cx="9144000" cy="6858000" type="screen4x3"/>
  <p:notesSz cx="7315200" cy="9601200"/>
  <p:defaultTextStyle>
    <a:defPPr>
      <a:defRPr lang="en-US"/>
    </a:defPPr>
    <a:lvl1pPr algn="l" rtl="0" eaLnBrk="0" fontAlgn="base" hangingPunct="0">
      <a:spcBef>
        <a:spcPct val="0"/>
      </a:spcBef>
      <a:spcAft>
        <a:spcPct val="0"/>
      </a:spcAft>
      <a:defRPr sz="3200"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sz="3200"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sz="3200"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sz="3200"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sz="3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32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32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32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3200"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432">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nesto Ocampo" initials="eo"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DBE6F1"/>
    <a:srgbClr val="FF9933"/>
    <a:srgbClr val="858787"/>
    <a:srgbClr val="009900"/>
    <a:srgbClr val="EC7CFB"/>
    <a:srgbClr val="FEFA7F"/>
    <a:srgbClr val="B9B9B9"/>
    <a:srgbClr val="000066"/>
    <a:srgbClr val="000099"/>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578" autoAdjust="0"/>
    <p:restoredTop sz="82075" autoAdjust="0"/>
  </p:normalViewPr>
  <p:slideViewPr>
    <p:cSldViewPr>
      <p:cViewPr varScale="1">
        <p:scale>
          <a:sx n="73" d="100"/>
          <a:sy n="73" d="100"/>
        </p:scale>
        <p:origin x="1880" y="176"/>
      </p:cViewPr>
      <p:guideLst>
        <p:guide orient="horz" pos="2160"/>
        <p:guide pos="432"/>
      </p:guideLst>
    </p:cSldViewPr>
  </p:slideViewPr>
  <p:outlineViewPr>
    <p:cViewPr>
      <p:scale>
        <a:sx n="33" d="100"/>
        <a:sy n="33" d="100"/>
      </p:scale>
      <p:origin x="0" y="12768"/>
    </p:cViewPr>
    <p:sldLst>
      <p:sld r:id="rId1" collapse="1"/>
      <p:sld r:id="rId2" collapse="1"/>
    </p:sldLst>
  </p:outlineViewPr>
  <p:notesTextViewPr>
    <p:cViewPr>
      <p:scale>
        <a:sx n="100" d="100"/>
        <a:sy n="100" d="100"/>
      </p:scale>
      <p:origin x="0" y="0"/>
    </p:cViewPr>
  </p:notesTextViewPr>
  <p:sorterViewPr>
    <p:cViewPr>
      <p:scale>
        <a:sx n="100" d="100"/>
        <a:sy n="100" d="100"/>
      </p:scale>
      <p:origin x="0" y="-2706"/>
    </p:cViewPr>
  </p:sorterViewPr>
  <p:notesViewPr>
    <p:cSldViewPr>
      <p:cViewPr>
        <p:scale>
          <a:sx n="100" d="100"/>
          <a:sy n="100" d="100"/>
        </p:scale>
        <p:origin x="-720" y="2694"/>
      </p:cViewPr>
      <p:guideLst>
        <p:guide orient="horz" pos="3024"/>
        <p:guide pos="230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_rels/viewProps.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slide" Target="slides/slide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C1AC9FFE-402E-44A5-8B98-51F8AD953E01}"/>
              </a:ext>
            </a:extLst>
          </p:cNvPr>
          <p:cNvSpPr>
            <a:spLocks noGrp="1" noChangeArrowheads="1"/>
          </p:cNvSpPr>
          <p:nvPr>
            <p:ph type="hdr" sz="quarter"/>
          </p:nvPr>
        </p:nvSpPr>
        <p:spPr bwMode="auto">
          <a:xfrm>
            <a:off x="0" y="0"/>
            <a:ext cx="3170238" cy="481013"/>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eaLnBrk="0" hangingPunct="0">
              <a:defRPr sz="1200">
                <a:latin typeface="Times New Roman" pitchFamily="18" charset="0"/>
                <a:ea typeface="+mn-ea"/>
                <a:cs typeface="+mn-cs"/>
              </a:defRPr>
            </a:lvl1pPr>
          </a:lstStyle>
          <a:p>
            <a:pPr>
              <a:defRPr/>
            </a:pPr>
            <a:endParaRPr lang="es-ES"/>
          </a:p>
        </p:txBody>
      </p:sp>
      <p:sp>
        <p:nvSpPr>
          <p:cNvPr id="20483" name="Rectangle 3">
            <a:extLst>
              <a:ext uri="{FF2B5EF4-FFF2-40B4-BE49-F238E27FC236}">
                <a16:creationId xmlns:a16="http://schemas.microsoft.com/office/drawing/2014/main" id="{2B5147FC-864B-4545-BB88-8F774C4A33F6}"/>
              </a:ext>
            </a:extLst>
          </p:cNvPr>
          <p:cNvSpPr>
            <a:spLocks noGrp="1" noChangeArrowheads="1"/>
          </p:cNvSpPr>
          <p:nvPr>
            <p:ph type="dt" sz="quarter" idx="1"/>
          </p:nvPr>
        </p:nvSpPr>
        <p:spPr bwMode="auto">
          <a:xfrm>
            <a:off x="4144963" y="0"/>
            <a:ext cx="3170237" cy="481013"/>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r" eaLnBrk="0" hangingPunct="0">
              <a:defRPr sz="1200">
                <a:latin typeface="Times New Roman" pitchFamily="-111" charset="0"/>
                <a:cs typeface="Arial" charset="0"/>
              </a:defRPr>
            </a:lvl1pPr>
          </a:lstStyle>
          <a:p>
            <a:pPr>
              <a:defRPr/>
            </a:pPr>
            <a:fld id="{E1B5D19E-5EED-48B1-A9BE-C669011064B3}" type="datetime1">
              <a:rPr lang="es-ES"/>
              <a:pPr>
                <a:defRPr/>
              </a:pPr>
              <a:t>23/6/24</a:t>
            </a:fld>
            <a:endParaRPr lang="es-ES"/>
          </a:p>
        </p:txBody>
      </p:sp>
      <p:sp>
        <p:nvSpPr>
          <p:cNvPr id="20484" name="Rectangle 4">
            <a:extLst>
              <a:ext uri="{FF2B5EF4-FFF2-40B4-BE49-F238E27FC236}">
                <a16:creationId xmlns:a16="http://schemas.microsoft.com/office/drawing/2014/main" id="{15411998-8A8F-4BBA-A04F-B6DE443B5B56}"/>
              </a:ext>
            </a:extLst>
          </p:cNvPr>
          <p:cNvSpPr>
            <a:spLocks noGrp="1" noChangeArrowheads="1"/>
          </p:cNvSpPr>
          <p:nvPr>
            <p:ph type="ftr" sz="quarter" idx="2"/>
          </p:nvPr>
        </p:nvSpPr>
        <p:spPr bwMode="auto">
          <a:xfrm>
            <a:off x="0" y="9120188"/>
            <a:ext cx="4378325" cy="481012"/>
          </a:xfrm>
          <a:prstGeom prst="rect">
            <a:avLst/>
          </a:prstGeom>
          <a:noFill/>
          <a:ln w="12700" cap="sq">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eaLnBrk="0" hangingPunct="0">
              <a:defRPr sz="1200">
                <a:latin typeface="Times New Roman" pitchFamily="-111" charset="0"/>
                <a:cs typeface="Arial" charset="0"/>
              </a:defRPr>
            </a:lvl1pPr>
          </a:lstStyle>
          <a:p>
            <a:pPr>
              <a:defRPr/>
            </a:pPr>
            <a:endParaRPr lang="en-US"/>
          </a:p>
          <a:p>
            <a:pPr>
              <a:defRPr/>
            </a:pPr>
            <a:r>
              <a:rPr lang="en-US"/>
              <a:t>Protocolo de Cartagena sobre Seguridad de la Biotecnología</a:t>
            </a:r>
          </a:p>
        </p:txBody>
      </p:sp>
      <p:sp>
        <p:nvSpPr>
          <p:cNvPr id="20485" name="Rectangle 5">
            <a:extLst>
              <a:ext uri="{FF2B5EF4-FFF2-40B4-BE49-F238E27FC236}">
                <a16:creationId xmlns:a16="http://schemas.microsoft.com/office/drawing/2014/main" id="{80D54DE7-7255-483A-9AF1-60C9E7B8503C}"/>
              </a:ext>
            </a:extLst>
          </p:cNvPr>
          <p:cNvSpPr>
            <a:spLocks noGrp="1" noChangeArrowheads="1"/>
          </p:cNvSpPr>
          <p:nvPr>
            <p:ph type="sldNum" sz="quarter" idx="3"/>
          </p:nvPr>
        </p:nvSpPr>
        <p:spPr bwMode="auto">
          <a:xfrm>
            <a:off x="4144963" y="9120188"/>
            <a:ext cx="3170237" cy="481012"/>
          </a:xfrm>
          <a:prstGeom prst="rect">
            <a:avLst/>
          </a:prstGeom>
          <a:noFill/>
          <a:ln w="12700" cap="sq">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Times New Roman" panose="02020603050405020304" pitchFamily="18" charset="0"/>
              </a:defRPr>
            </a:lvl1pPr>
          </a:lstStyle>
          <a:p>
            <a:pPr>
              <a:defRPr/>
            </a:pPr>
            <a:fld id="{AD63E4D6-BD9A-400D-B2C9-4AE79F639E7C}" type="slidenum">
              <a:rPr lang="en-US" altLang="en-US"/>
              <a:pPr>
                <a:defRPr/>
              </a:pPr>
              <a:t>‹N°›</a:t>
            </a:fld>
            <a:endParaRPr lang="en-US" altLang="en-US"/>
          </a:p>
        </p:txBody>
      </p:sp>
    </p:spTree>
    <p:extLst>
      <p:ext uri="{BB962C8B-B14F-4D97-AF65-F5344CB8AC3E}">
        <p14:creationId xmlns:p14="http://schemas.microsoft.com/office/powerpoint/2010/main" val="11113563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2A834FAF-8DBC-4E4E-8D5A-FFC938B881C1}"/>
              </a:ext>
            </a:extLst>
          </p:cNvPr>
          <p:cNvSpPr>
            <a:spLocks noGrp="1" noChangeArrowheads="1"/>
          </p:cNvSpPr>
          <p:nvPr>
            <p:ph type="hdr" sz="quarter"/>
          </p:nvPr>
        </p:nvSpPr>
        <p:spPr bwMode="auto">
          <a:xfrm>
            <a:off x="0" y="0"/>
            <a:ext cx="3170238" cy="481013"/>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eaLnBrk="0" hangingPunct="0">
              <a:defRPr sz="1200">
                <a:latin typeface="Times New Roman" pitchFamily="18" charset="0"/>
                <a:ea typeface="+mn-ea"/>
                <a:cs typeface="+mn-cs"/>
              </a:defRPr>
            </a:lvl1pPr>
          </a:lstStyle>
          <a:p>
            <a:pPr>
              <a:defRPr/>
            </a:pPr>
            <a:endParaRPr lang="es-ES"/>
          </a:p>
        </p:txBody>
      </p:sp>
      <p:sp>
        <p:nvSpPr>
          <p:cNvPr id="6147" name="Rectangle 3">
            <a:extLst>
              <a:ext uri="{FF2B5EF4-FFF2-40B4-BE49-F238E27FC236}">
                <a16:creationId xmlns:a16="http://schemas.microsoft.com/office/drawing/2014/main" id="{8037C070-36D2-41CF-A24C-9D366B46FA86}"/>
              </a:ext>
            </a:extLst>
          </p:cNvPr>
          <p:cNvSpPr>
            <a:spLocks noGrp="1" noRot="1" noChangeAspect="1" noChangeArrowheads="1"/>
          </p:cNvSpPr>
          <p:nvPr>
            <p:ph type="sldImg" idx="2"/>
          </p:nvPr>
        </p:nvSpPr>
        <p:spPr bwMode="auto">
          <a:xfrm>
            <a:off x="1257300" y="720725"/>
            <a:ext cx="4800600" cy="3600450"/>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052" name="Rectangle 4">
            <a:extLst>
              <a:ext uri="{FF2B5EF4-FFF2-40B4-BE49-F238E27FC236}">
                <a16:creationId xmlns:a16="http://schemas.microsoft.com/office/drawing/2014/main" id="{3E5667EA-9E67-4AFA-B94E-491559866440}"/>
              </a:ext>
            </a:extLst>
          </p:cNvPr>
          <p:cNvSpPr>
            <a:spLocks noGrp="1" noChangeArrowheads="1"/>
          </p:cNvSpPr>
          <p:nvPr>
            <p:ph type="body" sz="quarter" idx="3"/>
          </p:nvPr>
        </p:nvSpPr>
        <p:spPr bwMode="auto">
          <a:xfrm>
            <a:off x="974725" y="4560888"/>
            <a:ext cx="5365750" cy="4319587"/>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3" name="Rectangle 5">
            <a:extLst>
              <a:ext uri="{FF2B5EF4-FFF2-40B4-BE49-F238E27FC236}">
                <a16:creationId xmlns:a16="http://schemas.microsoft.com/office/drawing/2014/main" id="{C3134A42-CE7D-43D0-8B28-66AEAE8DFABA}"/>
              </a:ext>
            </a:extLst>
          </p:cNvPr>
          <p:cNvSpPr>
            <a:spLocks noGrp="1" noChangeArrowheads="1"/>
          </p:cNvSpPr>
          <p:nvPr>
            <p:ph type="dt" idx="1"/>
          </p:nvPr>
        </p:nvSpPr>
        <p:spPr bwMode="auto">
          <a:xfrm>
            <a:off x="4144963" y="0"/>
            <a:ext cx="3170237" cy="481013"/>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r" eaLnBrk="0" hangingPunct="0">
              <a:defRPr sz="1200">
                <a:latin typeface="Times New Roman" pitchFamily="-111" charset="0"/>
                <a:cs typeface="Arial" charset="0"/>
              </a:defRPr>
            </a:lvl1pPr>
          </a:lstStyle>
          <a:p>
            <a:pPr>
              <a:defRPr/>
            </a:pPr>
            <a:fld id="{D5DDFD2C-51F7-4D2B-8DD3-F109556CEEF1}" type="datetime1">
              <a:rPr lang="es-ES"/>
              <a:pPr>
                <a:defRPr/>
              </a:pPr>
              <a:t>23/6/24</a:t>
            </a:fld>
            <a:endParaRPr lang="es-ES"/>
          </a:p>
        </p:txBody>
      </p:sp>
      <p:sp>
        <p:nvSpPr>
          <p:cNvPr id="2054" name="Rectangle 6">
            <a:extLst>
              <a:ext uri="{FF2B5EF4-FFF2-40B4-BE49-F238E27FC236}">
                <a16:creationId xmlns:a16="http://schemas.microsoft.com/office/drawing/2014/main" id="{1F646845-4922-4936-9B21-5A826D02AE8C}"/>
              </a:ext>
            </a:extLst>
          </p:cNvPr>
          <p:cNvSpPr>
            <a:spLocks noGrp="1" noChangeArrowheads="1"/>
          </p:cNvSpPr>
          <p:nvPr>
            <p:ph type="ftr" sz="quarter" idx="4"/>
          </p:nvPr>
        </p:nvSpPr>
        <p:spPr bwMode="auto">
          <a:xfrm>
            <a:off x="0" y="9120188"/>
            <a:ext cx="3170238" cy="481012"/>
          </a:xfrm>
          <a:prstGeom prst="rect">
            <a:avLst/>
          </a:prstGeom>
          <a:noFill/>
          <a:ln w="12700" cap="sq">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eaLnBrk="0" hangingPunct="0">
              <a:defRPr sz="1200">
                <a:latin typeface="Times New Roman" pitchFamily="18" charset="0"/>
                <a:ea typeface="+mn-ea"/>
                <a:cs typeface="+mn-cs"/>
              </a:defRPr>
            </a:lvl1pPr>
          </a:lstStyle>
          <a:p>
            <a:pPr>
              <a:defRPr/>
            </a:pPr>
            <a:endParaRPr lang="es-ES"/>
          </a:p>
        </p:txBody>
      </p:sp>
      <p:sp>
        <p:nvSpPr>
          <p:cNvPr id="2055" name="Rectangle 7">
            <a:extLst>
              <a:ext uri="{FF2B5EF4-FFF2-40B4-BE49-F238E27FC236}">
                <a16:creationId xmlns:a16="http://schemas.microsoft.com/office/drawing/2014/main" id="{A6370890-4FE9-45E8-916C-B4C42A1322EE}"/>
              </a:ext>
            </a:extLst>
          </p:cNvPr>
          <p:cNvSpPr>
            <a:spLocks noGrp="1" noChangeArrowheads="1"/>
          </p:cNvSpPr>
          <p:nvPr>
            <p:ph type="sldNum" sz="quarter" idx="5"/>
          </p:nvPr>
        </p:nvSpPr>
        <p:spPr bwMode="auto">
          <a:xfrm>
            <a:off x="4144963" y="9120188"/>
            <a:ext cx="3170237" cy="481012"/>
          </a:xfrm>
          <a:prstGeom prst="rect">
            <a:avLst/>
          </a:prstGeom>
          <a:noFill/>
          <a:ln w="12700" cap="sq">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Times New Roman" panose="02020603050405020304" pitchFamily="18" charset="0"/>
              </a:defRPr>
            </a:lvl1pPr>
          </a:lstStyle>
          <a:p>
            <a:pPr>
              <a:defRPr/>
            </a:pPr>
            <a:fld id="{513C9078-463A-4EB3-ADDD-E899E163CFAC}" type="slidenum">
              <a:rPr lang="en-US" altLang="en-US"/>
              <a:pPr>
                <a:defRPr/>
              </a:pPr>
              <a:t>‹N°›</a:t>
            </a:fld>
            <a:endParaRPr lang="en-US" altLang="en-US"/>
          </a:p>
        </p:txBody>
      </p:sp>
    </p:spTree>
    <p:extLst>
      <p:ext uri="{BB962C8B-B14F-4D97-AF65-F5344CB8AC3E}">
        <p14:creationId xmlns:p14="http://schemas.microsoft.com/office/powerpoint/2010/main" val="20789213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S PGothic" panose="020B0600070205080204" pitchFamily="34" charset="-128"/>
        <a:cs typeface="ＭＳ Ｐゴシック" pitchFamily="-111" charset="-128"/>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S PGothic" panose="020B0600070205080204" pitchFamily="34" charset="-128"/>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S PGothic" panose="020B0600070205080204" pitchFamily="34" charset="-128"/>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S PGothic" panose="020B0600070205080204" pitchFamily="34" charset="-128"/>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Espace réservé de l'image des diapositives 1"/>
          <p:cNvSpPr>
            <a:spLocks noGrp="1" noRot="1" noChangeAspect="1" noTextEdit="1"/>
          </p:cNvSpPr>
          <p:nvPr>
            <p:ph type="sldImg"/>
          </p:nvPr>
        </p:nvSpPr>
        <p:spPr>
          <a:ln/>
        </p:spPr>
      </p:sp>
      <p:sp>
        <p:nvSpPr>
          <p:cNvPr id="45059" name="Espace réservé des commentaires 2"/>
          <p:cNvSpPr>
            <a:spLocks noGrp="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sq">
                <a:solidFill>
                  <a:srgbClr val="000000"/>
                </a:solidFill>
                <a:miter lim="800000"/>
                <a:headEnd type="none" w="sm" len="sm"/>
                <a:tailEnd type="none" w="sm" len="sm"/>
              </a14:hiddenLine>
            </a:ext>
          </a:extLst>
        </p:spPr>
        <p:txBody>
          <a:bodyPr/>
          <a:lstStyle/>
          <a:p>
            <a:endParaRPr lang="fr-FR" altLang="en-US">
              <a:latin typeface="Times New Roman" panose="02020603050405020304" pitchFamily="18" charset="0"/>
            </a:endParaRPr>
          </a:p>
        </p:txBody>
      </p:sp>
      <p:sp>
        <p:nvSpPr>
          <p:cNvPr id="45060" name="Espace réservé du numéro de diapositive 3"/>
          <p:cNvSpPr>
            <a:spLocks noGrp="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A0D6D64B-A625-4951-8225-5E78F9D2A278}" type="slidenum">
              <a:rPr lang="en-US" altLang="en-US" sz="1200"/>
              <a:pPr/>
              <a:t>1</a:t>
            </a:fld>
            <a:endParaRPr lang="en-US" altLang="en-US" sz="1200"/>
          </a:p>
        </p:txBody>
      </p:sp>
    </p:spTree>
    <p:extLst>
      <p:ext uri="{BB962C8B-B14F-4D97-AF65-F5344CB8AC3E}">
        <p14:creationId xmlns:p14="http://schemas.microsoft.com/office/powerpoint/2010/main" val="23496553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a:extLst>
              <a:ext uri="{FF2B5EF4-FFF2-40B4-BE49-F238E27FC236}">
                <a16:creationId xmlns:a16="http://schemas.microsoft.com/office/drawing/2014/main" id="{870B0674-C2E9-B066-8ED2-B1CF4D39424A}"/>
              </a:ext>
            </a:extLst>
          </p:cNvPr>
          <p:cNvSpPr>
            <a:spLocks noGrp="1" noRot="1" noChangeAspect="1" noChangeArrowheads="1" noTextEdit="1"/>
          </p:cNvSpPr>
          <p:nvPr>
            <p:ph type="sldImg"/>
          </p:nvPr>
        </p:nvSpPr>
        <p:spPr>
          <a:ln/>
        </p:spPr>
      </p:sp>
      <p:sp>
        <p:nvSpPr>
          <p:cNvPr id="39938" name="Notes Placeholder 2">
            <a:extLst>
              <a:ext uri="{FF2B5EF4-FFF2-40B4-BE49-F238E27FC236}">
                <a16:creationId xmlns:a16="http://schemas.microsoft.com/office/drawing/2014/main" id="{2460CBE1-6181-5DED-4F26-EB0CE13FDCB4}"/>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r>
              <a:rPr lang="fr-FR" altLang="en-US" dirty="0">
                <a:latin typeface="Times New Roman" panose="02020603050405020304" pitchFamily="18" charset="0"/>
              </a:rPr>
              <a:t>Cela vous mènera à l’interface de recherche avec l’autorité nationale compétente sélectionnée comme filtre.</a:t>
            </a:r>
            <a:endParaRPr lang="en-US" altLang="en-US" dirty="0">
              <a:latin typeface="Times New Roman" panose="02020603050405020304" pitchFamily="18" charset="0"/>
            </a:endParaRPr>
          </a:p>
        </p:txBody>
      </p:sp>
      <p:sp>
        <p:nvSpPr>
          <p:cNvPr id="39939" name="Slide Number Placeholder 3">
            <a:extLst>
              <a:ext uri="{FF2B5EF4-FFF2-40B4-BE49-F238E27FC236}">
                <a16:creationId xmlns:a16="http://schemas.microsoft.com/office/drawing/2014/main" id="{5BFA190E-2A10-A687-3167-8799A46743C9}"/>
              </a:ext>
            </a:extLst>
          </p:cNvPr>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9D18A5D1-6747-BC46-835C-BE8A8CF35A48}" type="slidenum">
              <a:rPr lang="en-US" altLang="en-US" sz="1200" smtClean="0">
                <a:latin typeface="Arial" panose="020B0604020202020204" pitchFamily="34" charset="0"/>
              </a:rPr>
              <a:pPr/>
              <a:t>10</a:t>
            </a:fld>
            <a:endParaRPr lang="en-US" altLang="en-US" sz="1200">
              <a:latin typeface="Arial" panose="020B0604020202020204" pitchFamily="34" charset="0"/>
            </a:endParaRPr>
          </a:p>
        </p:txBody>
      </p:sp>
    </p:spTree>
    <p:extLst>
      <p:ext uri="{BB962C8B-B14F-4D97-AF65-F5344CB8AC3E}">
        <p14:creationId xmlns:p14="http://schemas.microsoft.com/office/powerpoint/2010/main" val="9047303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a:extLst>
              <a:ext uri="{FF2B5EF4-FFF2-40B4-BE49-F238E27FC236}">
                <a16:creationId xmlns:a16="http://schemas.microsoft.com/office/drawing/2014/main" id="{E5B72629-6250-185B-E660-48950287039F}"/>
              </a:ext>
            </a:extLst>
          </p:cNvPr>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9D2B4732-96C0-BE47-BE4E-187A37886B16}" type="slidenum">
              <a:rPr lang="en-US" altLang="en-US" sz="1200" smtClean="0">
                <a:latin typeface="Arial" panose="020B0604020202020204" pitchFamily="34" charset="0"/>
              </a:rPr>
              <a:pPr/>
              <a:t>11</a:t>
            </a:fld>
            <a:endParaRPr lang="en-US" altLang="en-US" sz="1200">
              <a:latin typeface="Arial" panose="020B0604020202020204" pitchFamily="34" charset="0"/>
            </a:endParaRPr>
          </a:p>
        </p:txBody>
      </p:sp>
      <p:sp>
        <p:nvSpPr>
          <p:cNvPr id="41986" name="Rectangle 2">
            <a:extLst>
              <a:ext uri="{FF2B5EF4-FFF2-40B4-BE49-F238E27FC236}">
                <a16:creationId xmlns:a16="http://schemas.microsoft.com/office/drawing/2014/main" id="{46FCF03D-62AC-414D-E587-50F073150248}"/>
              </a:ext>
            </a:extLst>
          </p:cNvPr>
          <p:cNvSpPr>
            <a:spLocks noGrp="1" noRot="1" noChangeAspect="1" noChangeArrowheads="1" noTextEdit="1"/>
          </p:cNvSpPr>
          <p:nvPr>
            <p:ph type="sldImg"/>
          </p:nvPr>
        </p:nvSpPr>
        <p:spPr>
          <a:ln/>
        </p:spPr>
      </p:sp>
      <p:sp>
        <p:nvSpPr>
          <p:cNvPr id="41987" name="Rectangle 3">
            <a:extLst>
              <a:ext uri="{FF2B5EF4-FFF2-40B4-BE49-F238E27FC236}">
                <a16:creationId xmlns:a16="http://schemas.microsoft.com/office/drawing/2014/main" id="{CE44FBC1-3C7D-7567-CA2A-FEC65A97024D}"/>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r>
              <a:rPr lang="fr-FR" altLang="en-US" dirty="0">
                <a:latin typeface="Times New Roman" panose="02020603050405020304" pitchFamily="18" charset="0"/>
              </a:rPr>
              <a:t>En revenant à la carte interactive, les pays sont colorés en fonction de leur statut par rapport au Protocole de Carthagène.</a:t>
            </a:r>
          </a:p>
          <a:p>
            <a:r>
              <a:rPr lang="fr-FR" altLang="en-US" dirty="0">
                <a:latin typeface="Times New Roman" panose="02020603050405020304" pitchFamily="18" charset="0"/>
              </a:rPr>
              <a:t>En cliquant sur un pays, par exemple l'Egypte,</a:t>
            </a:r>
            <a:endParaRPr lang="en-US" altLang="en-US" dirty="0">
              <a:latin typeface="Times New Roman" panose="02020603050405020304" pitchFamily="18" charset="0"/>
            </a:endParaRPr>
          </a:p>
        </p:txBody>
      </p:sp>
    </p:spTree>
    <p:extLst>
      <p:ext uri="{BB962C8B-B14F-4D97-AF65-F5344CB8AC3E}">
        <p14:creationId xmlns:p14="http://schemas.microsoft.com/office/powerpoint/2010/main" val="25467002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a:extLst>
              <a:ext uri="{FF2B5EF4-FFF2-40B4-BE49-F238E27FC236}">
                <a16:creationId xmlns:a16="http://schemas.microsoft.com/office/drawing/2014/main" id="{78254A7A-3DF8-88EF-B605-2AB616922C68}"/>
              </a:ext>
            </a:extLst>
          </p:cNvPr>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179A77A0-6F35-8D41-BB84-5D72B33209A9}" type="slidenum">
              <a:rPr lang="en-US" altLang="en-US" sz="1200" smtClean="0">
                <a:latin typeface="Arial" panose="020B0604020202020204" pitchFamily="34" charset="0"/>
              </a:rPr>
              <a:pPr/>
              <a:t>12</a:t>
            </a:fld>
            <a:endParaRPr lang="en-US" altLang="en-US" sz="1200">
              <a:latin typeface="Arial" panose="020B0604020202020204" pitchFamily="34" charset="0"/>
            </a:endParaRPr>
          </a:p>
        </p:txBody>
      </p:sp>
      <p:sp>
        <p:nvSpPr>
          <p:cNvPr id="44034" name="Rectangle 2">
            <a:extLst>
              <a:ext uri="{FF2B5EF4-FFF2-40B4-BE49-F238E27FC236}">
                <a16:creationId xmlns:a16="http://schemas.microsoft.com/office/drawing/2014/main" id="{DE2CDE6F-1C6A-5AD1-8B47-C7CF307BDB8B}"/>
              </a:ext>
            </a:extLst>
          </p:cNvPr>
          <p:cNvSpPr>
            <a:spLocks noGrp="1" noRot="1" noChangeAspect="1" noChangeArrowheads="1" noTextEdit="1"/>
          </p:cNvSpPr>
          <p:nvPr>
            <p:ph type="sldImg"/>
          </p:nvPr>
        </p:nvSpPr>
        <p:spPr>
          <a:ln/>
        </p:spPr>
      </p:sp>
      <p:sp>
        <p:nvSpPr>
          <p:cNvPr id="44035" name="Rectangle 3">
            <a:extLst>
              <a:ext uri="{FF2B5EF4-FFF2-40B4-BE49-F238E27FC236}">
                <a16:creationId xmlns:a16="http://schemas.microsoft.com/office/drawing/2014/main" id="{FFE0BDA1-8F10-E639-7F40-6C28D6F781D9}"/>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r>
              <a:rPr lang="fr-FR" altLang="en-US" dirty="0">
                <a:latin typeface="Times New Roman" panose="02020603050405020304" pitchFamily="18" charset="0"/>
              </a:rPr>
              <a:t>La carte zoom sur ce pays spécifique et les records nationaux seront affichés sur le côté droit.</a:t>
            </a:r>
          </a:p>
          <a:p>
            <a:r>
              <a:rPr lang="fr-FR" altLang="en-US" dirty="0">
                <a:latin typeface="Times New Roman" panose="02020603050405020304" pitchFamily="18" charset="0"/>
              </a:rPr>
              <a:t>Lorsque vous cliquez sur le nom du Pays</a:t>
            </a:r>
            <a:endParaRPr lang="en-US" altLang="en-US" dirty="0">
              <a:latin typeface="Times New Roman" panose="02020603050405020304" pitchFamily="18" charset="0"/>
            </a:endParaRPr>
          </a:p>
        </p:txBody>
      </p:sp>
    </p:spTree>
    <p:extLst>
      <p:ext uri="{BB962C8B-B14F-4D97-AF65-F5344CB8AC3E}">
        <p14:creationId xmlns:p14="http://schemas.microsoft.com/office/powerpoint/2010/main" val="6021106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a:extLst>
              <a:ext uri="{FF2B5EF4-FFF2-40B4-BE49-F238E27FC236}">
                <a16:creationId xmlns:a16="http://schemas.microsoft.com/office/drawing/2014/main" id="{3719AF1F-3627-143E-E996-4E3252A77AA0}"/>
              </a:ext>
            </a:extLst>
          </p:cNvPr>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AB4CC60F-66BD-954B-8CD2-D9A679B81D00}" type="slidenum">
              <a:rPr lang="en-US" altLang="en-US" sz="1200" smtClean="0">
                <a:latin typeface="Arial" panose="020B0604020202020204" pitchFamily="34" charset="0"/>
              </a:rPr>
              <a:pPr/>
              <a:t>13</a:t>
            </a:fld>
            <a:endParaRPr lang="en-US" altLang="en-US" sz="1200">
              <a:latin typeface="Arial" panose="020B0604020202020204" pitchFamily="34" charset="0"/>
            </a:endParaRPr>
          </a:p>
        </p:txBody>
      </p:sp>
      <p:sp>
        <p:nvSpPr>
          <p:cNvPr id="46082" name="Rectangle 2">
            <a:extLst>
              <a:ext uri="{FF2B5EF4-FFF2-40B4-BE49-F238E27FC236}">
                <a16:creationId xmlns:a16="http://schemas.microsoft.com/office/drawing/2014/main" id="{D910B50B-241B-EE26-3A56-8CB738F2F264}"/>
              </a:ext>
            </a:extLst>
          </p:cNvPr>
          <p:cNvSpPr>
            <a:spLocks noGrp="1" noRot="1" noChangeAspect="1" noChangeArrowheads="1" noTextEdit="1"/>
          </p:cNvSpPr>
          <p:nvPr>
            <p:ph type="sldImg"/>
          </p:nvPr>
        </p:nvSpPr>
        <p:spPr>
          <a:ln/>
        </p:spPr>
      </p:sp>
      <p:sp>
        <p:nvSpPr>
          <p:cNvPr id="46083" name="Rectangle 3">
            <a:extLst>
              <a:ext uri="{FF2B5EF4-FFF2-40B4-BE49-F238E27FC236}">
                <a16:creationId xmlns:a16="http://schemas.microsoft.com/office/drawing/2014/main" id="{FC666D96-331D-85A3-65C4-68D4ADA42D38}"/>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r>
              <a:rPr lang="fr-FR" altLang="en-US" dirty="0">
                <a:latin typeface="Times New Roman" panose="02020603050405020304" pitchFamily="18" charset="0"/>
              </a:rPr>
              <a:t>Le profil du pays sera affiché sous la carte.</a:t>
            </a:r>
            <a:endParaRPr lang="en-US" altLang="en-US" dirty="0">
              <a:latin typeface="Times New Roman" panose="02020603050405020304" pitchFamily="18" charset="0"/>
            </a:endParaRPr>
          </a:p>
        </p:txBody>
      </p:sp>
    </p:spTree>
    <p:extLst>
      <p:ext uri="{BB962C8B-B14F-4D97-AF65-F5344CB8AC3E}">
        <p14:creationId xmlns:p14="http://schemas.microsoft.com/office/powerpoint/2010/main" val="22156485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7">
            <a:extLst>
              <a:ext uri="{FF2B5EF4-FFF2-40B4-BE49-F238E27FC236}">
                <a16:creationId xmlns:a16="http://schemas.microsoft.com/office/drawing/2014/main" id="{B611BF50-C6F3-6717-70F0-9DC8426F691D}"/>
              </a:ext>
            </a:extLst>
          </p:cNvPr>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28F41C3B-D87C-494F-A6E1-D7CBD9CBAC8A}" type="slidenum">
              <a:rPr lang="en-US" altLang="en-US" sz="1200" smtClean="0">
                <a:latin typeface="Arial" panose="020B0604020202020204" pitchFamily="34" charset="0"/>
              </a:rPr>
              <a:pPr/>
              <a:t>14</a:t>
            </a:fld>
            <a:endParaRPr lang="en-US" altLang="en-US" sz="1200">
              <a:latin typeface="Arial" panose="020B0604020202020204" pitchFamily="34" charset="0"/>
            </a:endParaRPr>
          </a:p>
        </p:txBody>
      </p:sp>
      <p:sp>
        <p:nvSpPr>
          <p:cNvPr id="48130" name="Rectangle 2">
            <a:extLst>
              <a:ext uri="{FF2B5EF4-FFF2-40B4-BE49-F238E27FC236}">
                <a16:creationId xmlns:a16="http://schemas.microsoft.com/office/drawing/2014/main" id="{82078EFB-17C3-281E-17FF-A47CD0933ECB}"/>
              </a:ext>
            </a:extLst>
          </p:cNvPr>
          <p:cNvSpPr>
            <a:spLocks noGrp="1" noRot="1" noChangeAspect="1" noChangeArrowheads="1" noTextEdit="1"/>
          </p:cNvSpPr>
          <p:nvPr>
            <p:ph type="sldImg"/>
          </p:nvPr>
        </p:nvSpPr>
        <p:spPr>
          <a:ln/>
        </p:spPr>
      </p:sp>
      <p:sp>
        <p:nvSpPr>
          <p:cNvPr id="48131" name="Rectangle 3">
            <a:extLst>
              <a:ext uri="{FF2B5EF4-FFF2-40B4-BE49-F238E27FC236}">
                <a16:creationId xmlns:a16="http://schemas.microsoft.com/office/drawing/2014/main" id="{BADBEEF1-78DC-28B6-7B5D-A760EED30C74}"/>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r>
              <a:rPr lang="fr-FR" altLang="en-US" dirty="0">
                <a:latin typeface="Times New Roman" panose="02020603050405020304" pitchFamily="18" charset="0"/>
              </a:rPr>
              <a:t>En revanche, si vous cliquez sur une catégorie d'enregistrement, telle que « Site Web ou base de données nationale sur la biosécurité »,</a:t>
            </a:r>
            <a:endParaRPr lang="en-US" altLang="en-US" dirty="0">
              <a:latin typeface="Times New Roman" panose="02020603050405020304" pitchFamily="18" charset="0"/>
            </a:endParaRPr>
          </a:p>
        </p:txBody>
      </p:sp>
    </p:spTree>
    <p:extLst>
      <p:ext uri="{BB962C8B-B14F-4D97-AF65-F5344CB8AC3E}">
        <p14:creationId xmlns:p14="http://schemas.microsoft.com/office/powerpoint/2010/main" val="22816390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a:extLst>
              <a:ext uri="{FF2B5EF4-FFF2-40B4-BE49-F238E27FC236}">
                <a16:creationId xmlns:a16="http://schemas.microsoft.com/office/drawing/2014/main" id="{9E511021-6667-85D1-9742-CD8380D7A0A0}"/>
              </a:ext>
            </a:extLst>
          </p:cNvPr>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189AFDAF-DC68-1E4A-8512-98C87A5B475A}" type="slidenum">
              <a:rPr lang="en-US" altLang="en-US" sz="1200" smtClean="0">
                <a:latin typeface="Arial" panose="020B0604020202020204" pitchFamily="34" charset="0"/>
              </a:rPr>
              <a:pPr/>
              <a:t>15</a:t>
            </a:fld>
            <a:endParaRPr lang="en-US" altLang="en-US" sz="1200">
              <a:latin typeface="Arial" panose="020B0604020202020204" pitchFamily="34" charset="0"/>
            </a:endParaRPr>
          </a:p>
        </p:txBody>
      </p:sp>
      <p:sp>
        <p:nvSpPr>
          <p:cNvPr id="50178" name="Rectangle 2">
            <a:extLst>
              <a:ext uri="{FF2B5EF4-FFF2-40B4-BE49-F238E27FC236}">
                <a16:creationId xmlns:a16="http://schemas.microsoft.com/office/drawing/2014/main" id="{A64F1C72-DCB7-6CA0-AA39-C8C54DB1E1DD}"/>
              </a:ext>
            </a:extLst>
          </p:cNvPr>
          <p:cNvSpPr>
            <a:spLocks noGrp="1" noRot="1" noChangeAspect="1" noChangeArrowheads="1" noTextEdit="1"/>
          </p:cNvSpPr>
          <p:nvPr>
            <p:ph type="sldImg"/>
          </p:nvPr>
        </p:nvSpPr>
        <p:spPr>
          <a:ln/>
        </p:spPr>
      </p:sp>
      <p:sp>
        <p:nvSpPr>
          <p:cNvPr id="50179" name="Rectangle 3">
            <a:extLst>
              <a:ext uri="{FF2B5EF4-FFF2-40B4-BE49-F238E27FC236}">
                <a16:creationId xmlns:a16="http://schemas.microsoft.com/office/drawing/2014/main" id="{D4AD16BD-F9E6-4F6B-CAEB-24FE90CECA33}"/>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r>
              <a:rPr lang="fr-FR" altLang="en-US" dirty="0">
                <a:latin typeface="Times New Roman" panose="02020603050405020304" pitchFamily="18" charset="0"/>
              </a:rPr>
              <a:t>cette catégorie d'enregistrement sera développée sur la page de profil du pays.</a:t>
            </a:r>
            <a:endParaRPr lang="en-US" altLang="en-US" dirty="0">
              <a:latin typeface="Times New Roman" panose="02020603050405020304" pitchFamily="18" charset="0"/>
            </a:endParaRPr>
          </a:p>
        </p:txBody>
      </p:sp>
    </p:spTree>
    <p:extLst>
      <p:ext uri="{BB962C8B-B14F-4D97-AF65-F5344CB8AC3E}">
        <p14:creationId xmlns:p14="http://schemas.microsoft.com/office/powerpoint/2010/main" val="8027446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7">
            <a:extLst>
              <a:ext uri="{FF2B5EF4-FFF2-40B4-BE49-F238E27FC236}">
                <a16:creationId xmlns:a16="http://schemas.microsoft.com/office/drawing/2014/main" id="{B3CDE720-9855-BA7D-FCE5-5109CCF98D86}"/>
              </a:ext>
            </a:extLst>
          </p:cNvPr>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2F58CCE4-7E9F-8A4A-81CF-7BA0C3D911EB}" type="slidenum">
              <a:rPr lang="en-US" altLang="en-US" sz="1200" smtClean="0">
                <a:latin typeface="Arial" panose="020B0604020202020204" pitchFamily="34" charset="0"/>
              </a:rPr>
              <a:pPr/>
              <a:t>16</a:t>
            </a:fld>
            <a:endParaRPr lang="en-US" altLang="en-US" sz="1200">
              <a:latin typeface="Arial" panose="020B0604020202020204" pitchFamily="34" charset="0"/>
            </a:endParaRPr>
          </a:p>
        </p:txBody>
      </p:sp>
      <p:sp>
        <p:nvSpPr>
          <p:cNvPr id="52226" name="Rectangle 2">
            <a:extLst>
              <a:ext uri="{FF2B5EF4-FFF2-40B4-BE49-F238E27FC236}">
                <a16:creationId xmlns:a16="http://schemas.microsoft.com/office/drawing/2014/main" id="{6587800E-9BBA-6D9A-A593-DEE03B0ACCF0}"/>
              </a:ext>
            </a:extLst>
          </p:cNvPr>
          <p:cNvSpPr>
            <a:spLocks noGrp="1" noRot="1" noChangeAspect="1" noChangeArrowheads="1" noTextEdit="1"/>
          </p:cNvSpPr>
          <p:nvPr>
            <p:ph type="sldImg"/>
          </p:nvPr>
        </p:nvSpPr>
        <p:spPr>
          <a:ln/>
        </p:spPr>
      </p:sp>
      <p:sp>
        <p:nvSpPr>
          <p:cNvPr id="52227" name="Rectangle 3">
            <a:extLst>
              <a:ext uri="{FF2B5EF4-FFF2-40B4-BE49-F238E27FC236}">
                <a16:creationId xmlns:a16="http://schemas.microsoft.com/office/drawing/2014/main" id="{3BF0038A-62C8-1352-4FA0-5B712DCC4F15}"/>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r>
              <a:rPr lang="fr-FR" altLang="en-US" dirty="0">
                <a:latin typeface="Times New Roman" panose="02020603050405020304" pitchFamily="18" charset="0"/>
              </a:rPr>
              <a:t>En cliquant sur le signe « + » à côté d'une catégorie d'enregistrements, vous développerez la liste des enregistrements publiés appartenant à cette catégorie.</a:t>
            </a:r>
          </a:p>
          <a:p>
            <a:r>
              <a:rPr lang="fr-FR" altLang="en-US" dirty="0">
                <a:latin typeface="Times New Roman" panose="02020603050405020304" pitchFamily="18" charset="0"/>
              </a:rPr>
              <a:t>Prenant comme exemple « Loi, réglementation, lignes directrices et accords sur la biosécurité »,</a:t>
            </a:r>
            <a:endParaRPr lang="en-US" altLang="en-US" dirty="0">
              <a:latin typeface="Times New Roman" panose="02020603050405020304" pitchFamily="18" charset="0"/>
            </a:endParaRPr>
          </a:p>
        </p:txBody>
      </p:sp>
    </p:spTree>
    <p:extLst>
      <p:ext uri="{BB962C8B-B14F-4D97-AF65-F5344CB8AC3E}">
        <p14:creationId xmlns:p14="http://schemas.microsoft.com/office/powerpoint/2010/main" val="6575347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7">
            <a:extLst>
              <a:ext uri="{FF2B5EF4-FFF2-40B4-BE49-F238E27FC236}">
                <a16:creationId xmlns:a16="http://schemas.microsoft.com/office/drawing/2014/main" id="{2518AEB8-44F4-4645-6F49-FBF60FFC9F3F}"/>
              </a:ext>
            </a:extLst>
          </p:cNvPr>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C7D17F42-3CEA-494F-AF60-561A16A1BB03}" type="slidenum">
              <a:rPr lang="en-US" altLang="en-US" sz="1200" smtClean="0">
                <a:latin typeface="Arial" panose="020B0604020202020204" pitchFamily="34" charset="0"/>
              </a:rPr>
              <a:pPr/>
              <a:t>17</a:t>
            </a:fld>
            <a:endParaRPr lang="en-US" altLang="en-US" sz="1200">
              <a:latin typeface="Arial" panose="020B0604020202020204" pitchFamily="34" charset="0"/>
            </a:endParaRPr>
          </a:p>
        </p:txBody>
      </p:sp>
      <p:sp>
        <p:nvSpPr>
          <p:cNvPr id="54274" name="Rectangle 2">
            <a:extLst>
              <a:ext uri="{FF2B5EF4-FFF2-40B4-BE49-F238E27FC236}">
                <a16:creationId xmlns:a16="http://schemas.microsoft.com/office/drawing/2014/main" id="{751EFF0C-9A52-4F0E-FD33-F898407B9CDD}"/>
              </a:ext>
            </a:extLst>
          </p:cNvPr>
          <p:cNvSpPr>
            <a:spLocks noGrp="1" noRot="1" noChangeAspect="1" noChangeArrowheads="1" noTextEdit="1"/>
          </p:cNvSpPr>
          <p:nvPr>
            <p:ph type="sldImg"/>
          </p:nvPr>
        </p:nvSpPr>
        <p:spPr>
          <a:ln/>
        </p:spPr>
      </p:sp>
      <p:sp>
        <p:nvSpPr>
          <p:cNvPr id="54275" name="Rectangle 3">
            <a:extLst>
              <a:ext uri="{FF2B5EF4-FFF2-40B4-BE49-F238E27FC236}">
                <a16:creationId xmlns:a16="http://schemas.microsoft.com/office/drawing/2014/main" id="{5943CE3D-3A04-2E6A-F513-2C34B957FC46}"/>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r>
              <a:rPr lang="fr-FR" altLang="en-US" dirty="0">
                <a:latin typeface="Times New Roman" panose="02020603050405020304" pitchFamily="18" charset="0"/>
              </a:rPr>
              <a:t>Une liste sera affichée de tous les enregistrements enregistrés de « Loi, réglementations, lignes directrices et accords sur la biosécurité ».</a:t>
            </a:r>
            <a:endParaRPr lang="en-US" altLang="en-US" dirty="0">
              <a:latin typeface="Times New Roman" panose="02020603050405020304" pitchFamily="18" charset="0"/>
            </a:endParaRPr>
          </a:p>
        </p:txBody>
      </p:sp>
    </p:spTree>
    <p:extLst>
      <p:ext uri="{BB962C8B-B14F-4D97-AF65-F5344CB8AC3E}">
        <p14:creationId xmlns:p14="http://schemas.microsoft.com/office/powerpoint/2010/main" val="28504194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a:extLst>
              <a:ext uri="{FF2B5EF4-FFF2-40B4-BE49-F238E27FC236}">
                <a16:creationId xmlns:a16="http://schemas.microsoft.com/office/drawing/2014/main" id="{CDDCF029-0538-1212-3D1E-F6327B9AB09B}"/>
              </a:ext>
            </a:extLst>
          </p:cNvPr>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EF9930EF-D06D-294E-8EAE-7842AFCCF490}" type="slidenum">
              <a:rPr lang="en-US" altLang="en-US" sz="1200" smtClean="0">
                <a:latin typeface="Arial" panose="020B0604020202020204" pitchFamily="34" charset="0"/>
              </a:rPr>
              <a:pPr/>
              <a:t>18</a:t>
            </a:fld>
            <a:endParaRPr lang="en-US" altLang="en-US" sz="1200">
              <a:latin typeface="Arial" panose="020B0604020202020204" pitchFamily="34" charset="0"/>
            </a:endParaRPr>
          </a:p>
        </p:txBody>
      </p:sp>
      <p:sp>
        <p:nvSpPr>
          <p:cNvPr id="56322" name="Rectangle 2">
            <a:extLst>
              <a:ext uri="{FF2B5EF4-FFF2-40B4-BE49-F238E27FC236}">
                <a16:creationId xmlns:a16="http://schemas.microsoft.com/office/drawing/2014/main" id="{47F90DAA-FE9C-0FAD-9562-9B916DF36557}"/>
              </a:ext>
            </a:extLst>
          </p:cNvPr>
          <p:cNvSpPr>
            <a:spLocks noGrp="1" noRot="1" noChangeAspect="1" noChangeArrowheads="1" noTextEdit="1"/>
          </p:cNvSpPr>
          <p:nvPr>
            <p:ph type="sldImg"/>
          </p:nvPr>
        </p:nvSpPr>
        <p:spPr>
          <a:ln/>
        </p:spPr>
      </p:sp>
      <p:sp>
        <p:nvSpPr>
          <p:cNvPr id="56323" name="Rectangle 3">
            <a:extLst>
              <a:ext uri="{FF2B5EF4-FFF2-40B4-BE49-F238E27FC236}">
                <a16:creationId xmlns:a16="http://schemas.microsoft.com/office/drawing/2014/main" id="{D2FD107F-FE4E-33A3-379C-A0A2AB8DF499}"/>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r>
              <a:rPr lang="fr-FR" altLang="en-US" dirty="0">
                <a:latin typeface="Times New Roman" panose="02020603050405020304" pitchFamily="18" charset="0"/>
              </a:rPr>
              <a:t>En cliquant sur le titre d'un enregistrement dans la liste,</a:t>
            </a:r>
            <a:endParaRPr lang="en-US" altLang="en-US" dirty="0">
              <a:latin typeface="Times New Roman" panose="02020603050405020304" pitchFamily="18" charset="0"/>
            </a:endParaRPr>
          </a:p>
        </p:txBody>
      </p:sp>
    </p:spTree>
    <p:extLst>
      <p:ext uri="{BB962C8B-B14F-4D97-AF65-F5344CB8AC3E}">
        <p14:creationId xmlns:p14="http://schemas.microsoft.com/office/powerpoint/2010/main" val="18024819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a:extLst>
              <a:ext uri="{FF2B5EF4-FFF2-40B4-BE49-F238E27FC236}">
                <a16:creationId xmlns:a16="http://schemas.microsoft.com/office/drawing/2014/main" id="{E368F995-188D-13B9-1092-7F54FCCFE42E}"/>
              </a:ext>
            </a:extLst>
          </p:cNvPr>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4C19C845-0917-D445-91C3-8A9636D30700}" type="slidenum">
              <a:rPr lang="en-US" altLang="en-US" sz="1200" smtClean="0">
                <a:latin typeface="Arial" panose="020B0604020202020204" pitchFamily="34" charset="0"/>
              </a:rPr>
              <a:pPr/>
              <a:t>19</a:t>
            </a:fld>
            <a:endParaRPr lang="en-US" altLang="en-US" sz="1200">
              <a:latin typeface="Arial" panose="020B0604020202020204" pitchFamily="34" charset="0"/>
            </a:endParaRPr>
          </a:p>
        </p:txBody>
      </p:sp>
      <p:sp>
        <p:nvSpPr>
          <p:cNvPr id="58370" name="Rectangle 2">
            <a:extLst>
              <a:ext uri="{FF2B5EF4-FFF2-40B4-BE49-F238E27FC236}">
                <a16:creationId xmlns:a16="http://schemas.microsoft.com/office/drawing/2014/main" id="{0C4614E7-1E19-E060-A9CD-084C98ADF2D3}"/>
              </a:ext>
            </a:extLst>
          </p:cNvPr>
          <p:cNvSpPr>
            <a:spLocks noGrp="1" noRot="1" noChangeAspect="1" noChangeArrowheads="1" noTextEdit="1"/>
          </p:cNvSpPr>
          <p:nvPr>
            <p:ph type="sldImg"/>
          </p:nvPr>
        </p:nvSpPr>
        <p:spPr>
          <a:ln/>
        </p:spPr>
      </p:sp>
      <p:sp>
        <p:nvSpPr>
          <p:cNvPr id="58371" name="Rectangle 3">
            <a:extLst>
              <a:ext uri="{FF2B5EF4-FFF2-40B4-BE49-F238E27FC236}">
                <a16:creationId xmlns:a16="http://schemas.microsoft.com/office/drawing/2014/main" id="{6C7FC3AF-ED96-2F22-95FC-A8538F25A7DF}"/>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r>
              <a:rPr lang="fr-FR" altLang="en-US" dirty="0">
                <a:latin typeface="Times New Roman" panose="02020603050405020304" pitchFamily="18" charset="0"/>
              </a:rPr>
              <a:t>L'enregistrement sera affiché sur la même page.</a:t>
            </a:r>
            <a:endParaRPr lang="en-US" altLang="en-US" dirty="0">
              <a:latin typeface="Times New Roman" panose="02020603050405020304" pitchFamily="18" charset="0"/>
            </a:endParaRPr>
          </a:p>
        </p:txBody>
      </p:sp>
    </p:spTree>
    <p:extLst>
      <p:ext uri="{BB962C8B-B14F-4D97-AF65-F5344CB8AC3E}">
        <p14:creationId xmlns:p14="http://schemas.microsoft.com/office/powerpoint/2010/main" val="7340201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Espace réservé de l'image des diapositives 1">
            <a:extLst>
              <a:ext uri="{FF2B5EF4-FFF2-40B4-BE49-F238E27FC236}">
                <a16:creationId xmlns:a16="http://schemas.microsoft.com/office/drawing/2014/main" id="{3570E9DA-FEEB-2573-5BD4-DB68F3E810C6}"/>
              </a:ext>
            </a:extLst>
          </p:cNvPr>
          <p:cNvSpPr>
            <a:spLocks noGrp="1" noRot="1" noChangeAspect="1" noChangeArrowheads="1" noTextEdit="1"/>
          </p:cNvSpPr>
          <p:nvPr>
            <p:ph type="sldImg"/>
          </p:nvPr>
        </p:nvSpPr>
        <p:spPr>
          <a:ln/>
        </p:spPr>
      </p:sp>
      <p:sp>
        <p:nvSpPr>
          <p:cNvPr id="23554" name="Espace réservé des commentaires 2">
            <a:extLst>
              <a:ext uri="{FF2B5EF4-FFF2-40B4-BE49-F238E27FC236}">
                <a16:creationId xmlns:a16="http://schemas.microsoft.com/office/drawing/2014/main" id="{B9D63934-57A4-B9AB-D36E-33E161EE3131}"/>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fr-FR" altLang="fr-TN">
              <a:latin typeface="Times New Roman" panose="02020603050405020304" pitchFamily="18" charset="0"/>
            </a:endParaRPr>
          </a:p>
        </p:txBody>
      </p:sp>
      <p:sp>
        <p:nvSpPr>
          <p:cNvPr id="23555" name="Espace réservé du numéro de diapositive 3">
            <a:extLst>
              <a:ext uri="{FF2B5EF4-FFF2-40B4-BE49-F238E27FC236}">
                <a16:creationId xmlns:a16="http://schemas.microsoft.com/office/drawing/2014/main" id="{178075C3-0DF3-4059-38D4-3C087C8B1533}"/>
              </a:ext>
            </a:extLst>
          </p:cNvPr>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30000"/>
              </a:spcBef>
              <a:defRPr kumimoji="1" sz="1200">
                <a:solidFill>
                  <a:schemeClr val="tx1"/>
                </a:solidFill>
                <a:latin typeface="Times New Roman" panose="02020603050405020304" pitchFamily="18" charset="0"/>
              </a:defRPr>
            </a:lvl1pPr>
            <a:lvl2pPr marL="742950" indent="-285750">
              <a:spcBef>
                <a:spcPct val="30000"/>
              </a:spcBef>
              <a:defRPr kumimoji="1" sz="1200">
                <a:solidFill>
                  <a:schemeClr val="tx1"/>
                </a:solidFill>
                <a:latin typeface="Times New Roman" panose="02020603050405020304" pitchFamily="18" charset="0"/>
              </a:defRPr>
            </a:lvl2pPr>
            <a:lvl3pPr marL="1143000" indent="-228600">
              <a:spcBef>
                <a:spcPct val="30000"/>
              </a:spcBef>
              <a:defRPr kumimoji="1" sz="1200">
                <a:solidFill>
                  <a:schemeClr val="tx1"/>
                </a:solidFill>
                <a:latin typeface="Times New Roman" panose="02020603050405020304" pitchFamily="18" charset="0"/>
              </a:defRPr>
            </a:lvl3pPr>
            <a:lvl4pPr marL="1600200" indent="-228600">
              <a:spcBef>
                <a:spcPct val="30000"/>
              </a:spcBef>
              <a:defRPr kumimoji="1" sz="1200">
                <a:solidFill>
                  <a:schemeClr val="tx1"/>
                </a:solidFill>
                <a:latin typeface="Times New Roman" panose="02020603050405020304" pitchFamily="18" charset="0"/>
              </a:defRPr>
            </a:lvl4pPr>
            <a:lvl5pPr marL="2057400" indent="-228600">
              <a:spcBef>
                <a:spcPct val="30000"/>
              </a:spcBef>
              <a:defRPr kumimoji="1"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spcBef>
                <a:spcPct val="0"/>
              </a:spcBef>
            </a:pPr>
            <a:fld id="{C7761098-7A79-064A-A51E-970944E5469A}" type="slidenum">
              <a:rPr kumimoji="0" lang="en-US" altLang="fr-TN" smtClean="0"/>
              <a:pPr>
                <a:spcBef>
                  <a:spcPct val="0"/>
                </a:spcBef>
              </a:pPr>
              <a:t>2</a:t>
            </a:fld>
            <a:endParaRPr kumimoji="0" lang="en-US" altLang="fr-TN"/>
          </a:p>
        </p:txBody>
      </p:sp>
    </p:spTree>
    <p:extLst>
      <p:ext uri="{BB962C8B-B14F-4D97-AF65-F5344CB8AC3E}">
        <p14:creationId xmlns:p14="http://schemas.microsoft.com/office/powerpoint/2010/main" val="9717655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7">
            <a:extLst>
              <a:ext uri="{FF2B5EF4-FFF2-40B4-BE49-F238E27FC236}">
                <a16:creationId xmlns:a16="http://schemas.microsoft.com/office/drawing/2014/main" id="{07B6F06A-31B7-0B21-E620-2B185AC0E3BE}"/>
              </a:ext>
            </a:extLst>
          </p:cNvPr>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D6945738-095E-1F43-A135-B75AE3814B11}" type="slidenum">
              <a:rPr lang="en-US" altLang="en-US" sz="1200" smtClean="0">
                <a:latin typeface="Arial" panose="020B0604020202020204" pitchFamily="34" charset="0"/>
              </a:rPr>
              <a:pPr/>
              <a:t>20</a:t>
            </a:fld>
            <a:endParaRPr lang="en-US" altLang="en-US" sz="1200">
              <a:latin typeface="Arial" panose="020B0604020202020204" pitchFamily="34" charset="0"/>
            </a:endParaRPr>
          </a:p>
        </p:txBody>
      </p:sp>
      <p:sp>
        <p:nvSpPr>
          <p:cNvPr id="60418" name="Rectangle 2">
            <a:extLst>
              <a:ext uri="{FF2B5EF4-FFF2-40B4-BE49-F238E27FC236}">
                <a16:creationId xmlns:a16="http://schemas.microsoft.com/office/drawing/2014/main" id="{C7813F57-BEE2-8835-2CA7-D2663235AB79}"/>
              </a:ext>
            </a:extLst>
          </p:cNvPr>
          <p:cNvSpPr>
            <a:spLocks noGrp="1" noRot="1" noChangeAspect="1" noChangeArrowheads="1" noTextEdit="1"/>
          </p:cNvSpPr>
          <p:nvPr>
            <p:ph type="sldImg"/>
          </p:nvPr>
        </p:nvSpPr>
        <p:spPr>
          <a:ln/>
        </p:spPr>
      </p:sp>
      <p:sp>
        <p:nvSpPr>
          <p:cNvPr id="60419" name="Rectangle 3">
            <a:extLst>
              <a:ext uri="{FF2B5EF4-FFF2-40B4-BE49-F238E27FC236}">
                <a16:creationId xmlns:a16="http://schemas.microsoft.com/office/drawing/2014/main" id="{19C4F6C8-45FF-4148-5ADD-B8942EA9941A}"/>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r>
              <a:rPr lang="en-US" altLang="en-US" dirty="0" err="1">
                <a:latin typeface="Times New Roman" panose="02020603050405020304" pitchFamily="18" charset="0"/>
              </a:rPr>
              <a:t>À</a:t>
            </a:r>
            <a:r>
              <a:rPr lang="en-US" altLang="en-US" dirty="0">
                <a:latin typeface="Times New Roman" panose="02020603050405020304" pitchFamily="18" charset="0"/>
              </a:rPr>
              <a:t> </a:t>
            </a:r>
            <a:r>
              <a:rPr lang="en-US" altLang="en-US" dirty="0" err="1">
                <a:latin typeface="Times New Roman" panose="02020603050405020304" pitchFamily="18" charset="0"/>
              </a:rPr>
              <a:t>partir</a:t>
            </a:r>
            <a:r>
              <a:rPr lang="en-US" altLang="en-US" dirty="0">
                <a:latin typeface="Times New Roman" panose="02020603050405020304" pitchFamily="18" charset="0"/>
              </a:rPr>
              <a:t> de </a:t>
            </a:r>
            <a:r>
              <a:rPr lang="en-US" altLang="en-US" dirty="0" err="1">
                <a:latin typeface="Times New Roman" panose="02020603050405020304" pitchFamily="18" charset="0"/>
              </a:rPr>
              <a:t>l'enregistrement</a:t>
            </a:r>
            <a:r>
              <a:rPr lang="en-US" altLang="en-US" dirty="0">
                <a:latin typeface="Times New Roman" panose="02020603050405020304" pitchFamily="18" charset="0"/>
              </a:rPr>
              <a:t> </a:t>
            </a:r>
            <a:r>
              <a:rPr lang="en-US" altLang="en-US" dirty="0" err="1">
                <a:latin typeface="Times New Roman" panose="02020603050405020304" pitchFamily="18" charset="0"/>
              </a:rPr>
              <a:t>développé</a:t>
            </a:r>
            <a:r>
              <a:rPr lang="en-US" altLang="en-US" dirty="0">
                <a:latin typeface="Times New Roman" panose="02020603050405020304" pitchFamily="18" charset="0"/>
              </a:rPr>
              <a:t>, </a:t>
            </a:r>
            <a:r>
              <a:rPr lang="en-US" altLang="en-US" dirty="0" err="1">
                <a:latin typeface="Times New Roman" panose="02020603050405020304" pitchFamily="18" charset="0"/>
              </a:rPr>
              <a:t>cliquer</a:t>
            </a:r>
            <a:r>
              <a:rPr lang="en-US" altLang="en-US" dirty="0">
                <a:latin typeface="Times New Roman" panose="02020603050405020304" pitchFamily="18" charset="0"/>
              </a:rPr>
              <a:t> sur </a:t>
            </a:r>
            <a:r>
              <a:rPr lang="en-US" altLang="en-US" dirty="0" err="1">
                <a:latin typeface="Times New Roman" panose="02020603050405020304" pitchFamily="18" charset="0"/>
              </a:rPr>
              <a:t>ce</a:t>
            </a:r>
            <a:r>
              <a:rPr lang="en-US" altLang="en-US" dirty="0">
                <a:latin typeface="Times New Roman" panose="02020603050405020304" pitchFamily="18" charset="0"/>
              </a:rPr>
              <a:t> lien </a:t>
            </a:r>
            <a:r>
              <a:rPr lang="en-US" altLang="en-US" dirty="0" err="1">
                <a:latin typeface="Times New Roman" panose="02020603050405020304" pitchFamily="18" charset="0"/>
              </a:rPr>
              <a:t>ouvrira</a:t>
            </a:r>
            <a:r>
              <a:rPr lang="en-US" altLang="en-US" dirty="0">
                <a:latin typeface="Times New Roman" panose="02020603050405020304" pitchFamily="18" charset="0"/>
              </a:rPr>
              <a:t> </a:t>
            </a:r>
            <a:r>
              <a:rPr lang="en-US" altLang="en-US" dirty="0" err="1">
                <a:latin typeface="Times New Roman" panose="02020603050405020304" pitchFamily="18" charset="0"/>
              </a:rPr>
              <a:t>l'enregistrement</a:t>
            </a:r>
            <a:r>
              <a:rPr lang="en-US" altLang="en-US" dirty="0">
                <a:latin typeface="Times New Roman" panose="02020603050405020304" pitchFamily="18" charset="0"/>
              </a:rPr>
              <a:t> dans </a:t>
            </a:r>
            <a:r>
              <a:rPr lang="en-US" altLang="en-US" dirty="0" err="1">
                <a:latin typeface="Times New Roman" panose="02020603050405020304" pitchFamily="18" charset="0"/>
              </a:rPr>
              <a:t>une</a:t>
            </a:r>
            <a:r>
              <a:rPr lang="en-US" altLang="en-US" dirty="0">
                <a:latin typeface="Times New Roman" panose="02020603050405020304" pitchFamily="18" charset="0"/>
              </a:rPr>
              <a:t> nouvelle page de </a:t>
            </a:r>
            <a:r>
              <a:rPr lang="en-US" altLang="en-US" dirty="0" err="1">
                <a:latin typeface="Times New Roman" panose="02020603050405020304" pitchFamily="18" charset="0"/>
              </a:rPr>
              <a:t>navigateur</a:t>
            </a:r>
            <a:r>
              <a:rPr lang="en-US" altLang="en-US" dirty="0">
                <a:latin typeface="Times New Roman" panose="02020603050405020304" pitchFamily="18" charset="0"/>
              </a:rPr>
              <a:t>.</a:t>
            </a:r>
          </a:p>
          <a:p>
            <a:r>
              <a:rPr lang="en-US" altLang="en-US" dirty="0" err="1">
                <a:latin typeface="Times New Roman" panose="02020603050405020304" pitchFamily="18" charset="0"/>
              </a:rPr>
              <a:t>Vous</a:t>
            </a:r>
            <a:r>
              <a:rPr lang="en-US" altLang="en-US" dirty="0">
                <a:latin typeface="Times New Roman" panose="02020603050405020304" pitchFamily="18" charset="0"/>
              </a:rPr>
              <a:t> </a:t>
            </a:r>
            <a:r>
              <a:rPr lang="en-US" altLang="en-US" dirty="0" err="1">
                <a:latin typeface="Times New Roman" panose="02020603050405020304" pitchFamily="18" charset="0"/>
              </a:rPr>
              <a:t>pouvez</a:t>
            </a:r>
            <a:r>
              <a:rPr lang="en-US" altLang="en-US" dirty="0">
                <a:latin typeface="Times New Roman" panose="02020603050405020304" pitchFamily="18" charset="0"/>
              </a:rPr>
              <a:t> </a:t>
            </a:r>
            <a:r>
              <a:rPr lang="en-US" altLang="en-US" dirty="0" err="1">
                <a:latin typeface="Times New Roman" panose="02020603050405020304" pitchFamily="18" charset="0"/>
              </a:rPr>
              <a:t>également</a:t>
            </a:r>
            <a:r>
              <a:rPr lang="en-US" altLang="en-US" dirty="0">
                <a:latin typeface="Times New Roman" panose="02020603050405020304" pitchFamily="18" charset="0"/>
              </a:rPr>
              <a:t> </a:t>
            </a:r>
            <a:r>
              <a:rPr lang="en-US" altLang="en-US" dirty="0" err="1">
                <a:latin typeface="Times New Roman" panose="02020603050405020304" pitchFamily="18" charset="0"/>
              </a:rPr>
              <a:t>télécharger</a:t>
            </a:r>
            <a:r>
              <a:rPr lang="en-US" altLang="en-US" dirty="0">
                <a:latin typeface="Times New Roman" panose="02020603050405020304" pitchFamily="18" charset="0"/>
              </a:rPr>
              <a:t> </a:t>
            </a:r>
            <a:r>
              <a:rPr lang="en-US" altLang="en-US" dirty="0" err="1">
                <a:latin typeface="Times New Roman" panose="02020603050405020304" pitchFamily="18" charset="0"/>
              </a:rPr>
              <a:t>l'enregistrement</a:t>
            </a:r>
            <a:r>
              <a:rPr lang="en-US" altLang="en-US" dirty="0">
                <a:latin typeface="Times New Roman" panose="02020603050405020304" pitchFamily="18" charset="0"/>
              </a:rPr>
              <a:t> sous </a:t>
            </a:r>
            <a:r>
              <a:rPr lang="en-US" altLang="en-US" dirty="0" err="1">
                <a:latin typeface="Times New Roman" panose="02020603050405020304" pitchFamily="18" charset="0"/>
              </a:rPr>
              <a:t>forme</a:t>
            </a:r>
            <a:r>
              <a:rPr lang="en-US" altLang="en-US" dirty="0">
                <a:latin typeface="Times New Roman" panose="02020603050405020304" pitchFamily="18" charset="0"/>
              </a:rPr>
              <a:t> de </a:t>
            </a:r>
            <a:r>
              <a:rPr lang="en-US" altLang="en-US" dirty="0" err="1">
                <a:latin typeface="Times New Roman" panose="02020603050405020304" pitchFamily="18" charset="0"/>
              </a:rPr>
              <a:t>fichier</a:t>
            </a:r>
            <a:r>
              <a:rPr lang="en-US" altLang="en-US" dirty="0">
                <a:latin typeface="Times New Roman" panose="02020603050405020304" pitchFamily="18" charset="0"/>
              </a:rPr>
              <a:t> PDF, </a:t>
            </a:r>
            <a:r>
              <a:rPr lang="en-US" altLang="en-US" dirty="0" err="1">
                <a:latin typeface="Times New Roman" panose="02020603050405020304" pitchFamily="18" charset="0"/>
              </a:rPr>
              <a:t>l'imprimer</a:t>
            </a:r>
            <a:r>
              <a:rPr lang="en-US" altLang="en-US" dirty="0">
                <a:latin typeface="Times New Roman" panose="02020603050405020304" pitchFamily="18" charset="0"/>
              </a:rPr>
              <a:t> </a:t>
            </a:r>
            <a:r>
              <a:rPr lang="en-US" altLang="en-US" dirty="0" err="1">
                <a:latin typeface="Times New Roman" panose="02020603050405020304" pitchFamily="18" charset="0"/>
              </a:rPr>
              <a:t>ou</a:t>
            </a:r>
            <a:r>
              <a:rPr lang="en-US" altLang="en-US" dirty="0">
                <a:latin typeface="Times New Roman" panose="02020603050405020304" pitchFamily="18" charset="0"/>
              </a:rPr>
              <a:t> </a:t>
            </a:r>
            <a:r>
              <a:rPr lang="en-US" altLang="en-US" dirty="0" err="1">
                <a:latin typeface="Times New Roman" panose="02020603050405020304" pitchFamily="18" charset="0"/>
              </a:rPr>
              <a:t>fermer</a:t>
            </a:r>
            <a:r>
              <a:rPr lang="en-US" altLang="en-US" dirty="0">
                <a:latin typeface="Times New Roman" panose="02020603050405020304" pitchFamily="18" charset="0"/>
              </a:rPr>
              <a:t> </a:t>
            </a:r>
            <a:r>
              <a:rPr lang="en-US" altLang="en-US" dirty="0" err="1">
                <a:latin typeface="Times New Roman" panose="02020603050405020304" pitchFamily="18" charset="0"/>
              </a:rPr>
              <a:t>l'enregistrement</a:t>
            </a:r>
            <a:r>
              <a:rPr lang="en-US" altLang="en-US" dirty="0">
                <a:latin typeface="Times New Roman" panose="02020603050405020304" pitchFamily="18" charset="0"/>
              </a:rPr>
              <a:t> </a:t>
            </a:r>
            <a:r>
              <a:rPr lang="en-US" altLang="en-US" dirty="0" err="1">
                <a:latin typeface="Times New Roman" panose="02020603050405020304" pitchFamily="18" charset="0"/>
              </a:rPr>
              <a:t>développé</a:t>
            </a:r>
            <a:r>
              <a:rPr lang="en-US" altLang="en-US" dirty="0">
                <a:latin typeface="Times New Roman" panose="02020603050405020304" pitchFamily="18" charset="0"/>
              </a:rPr>
              <a:t> </a:t>
            </a:r>
            <a:r>
              <a:rPr lang="en-US" altLang="en-US" dirty="0" err="1">
                <a:latin typeface="Times New Roman" panose="02020603050405020304" pitchFamily="18" charset="0"/>
              </a:rPr>
              <a:t>en</a:t>
            </a:r>
            <a:r>
              <a:rPr lang="en-US" altLang="en-US" dirty="0">
                <a:latin typeface="Times New Roman" panose="02020603050405020304" pitchFamily="18" charset="0"/>
              </a:rPr>
              <a:t> </a:t>
            </a:r>
            <a:r>
              <a:rPr lang="en-US" altLang="en-US" dirty="0" err="1">
                <a:latin typeface="Times New Roman" panose="02020603050405020304" pitchFamily="18" charset="0"/>
              </a:rPr>
              <a:t>cliquant</a:t>
            </a:r>
            <a:r>
              <a:rPr lang="en-US" altLang="en-US" dirty="0">
                <a:latin typeface="Times New Roman" panose="02020603050405020304" pitchFamily="18" charset="0"/>
              </a:rPr>
              <a:t> sur </a:t>
            </a:r>
            <a:r>
              <a:rPr lang="en-US" altLang="en-US" dirty="0" err="1">
                <a:latin typeface="Times New Roman" panose="02020603050405020304" pitchFamily="18" charset="0"/>
              </a:rPr>
              <a:t>l'icône</a:t>
            </a:r>
            <a:r>
              <a:rPr lang="en-US" altLang="en-US" dirty="0">
                <a:latin typeface="Times New Roman" panose="02020603050405020304" pitchFamily="18" charset="0"/>
              </a:rPr>
              <a:t> « x ».</a:t>
            </a:r>
          </a:p>
        </p:txBody>
      </p:sp>
    </p:spTree>
    <p:extLst>
      <p:ext uri="{BB962C8B-B14F-4D97-AF65-F5344CB8AC3E}">
        <p14:creationId xmlns:p14="http://schemas.microsoft.com/office/powerpoint/2010/main" val="11685700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7">
            <a:extLst>
              <a:ext uri="{FF2B5EF4-FFF2-40B4-BE49-F238E27FC236}">
                <a16:creationId xmlns:a16="http://schemas.microsoft.com/office/drawing/2014/main" id="{58A80F99-58B9-4693-0004-40AA2AD2ECF6}"/>
              </a:ext>
            </a:extLst>
          </p:cNvPr>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61AE7C17-4D55-A247-89C0-A17195BC0D95}" type="slidenum">
              <a:rPr lang="en-US" altLang="en-US" sz="1200" smtClean="0">
                <a:latin typeface="Arial" panose="020B0604020202020204" pitchFamily="34" charset="0"/>
              </a:rPr>
              <a:pPr/>
              <a:t>21</a:t>
            </a:fld>
            <a:endParaRPr lang="en-US" altLang="en-US" sz="1200">
              <a:latin typeface="Arial" panose="020B0604020202020204" pitchFamily="34" charset="0"/>
            </a:endParaRPr>
          </a:p>
        </p:txBody>
      </p:sp>
      <p:sp>
        <p:nvSpPr>
          <p:cNvPr id="62466" name="Rectangle 2">
            <a:extLst>
              <a:ext uri="{FF2B5EF4-FFF2-40B4-BE49-F238E27FC236}">
                <a16:creationId xmlns:a16="http://schemas.microsoft.com/office/drawing/2014/main" id="{C118371D-9F91-84A7-65FC-368CFCE318E0}"/>
              </a:ext>
            </a:extLst>
          </p:cNvPr>
          <p:cNvSpPr>
            <a:spLocks noGrp="1" noRot="1" noChangeAspect="1" noChangeArrowheads="1" noTextEdit="1"/>
          </p:cNvSpPr>
          <p:nvPr>
            <p:ph type="sldImg"/>
          </p:nvPr>
        </p:nvSpPr>
        <p:spPr>
          <a:ln/>
        </p:spPr>
      </p:sp>
      <p:sp>
        <p:nvSpPr>
          <p:cNvPr id="62467" name="Rectangle 3">
            <a:extLst>
              <a:ext uri="{FF2B5EF4-FFF2-40B4-BE49-F238E27FC236}">
                <a16:creationId xmlns:a16="http://schemas.microsoft.com/office/drawing/2014/main" id="{4B3AA111-2105-58C8-563D-92B9AEAA9A31}"/>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r>
              <a:rPr lang="fr-FR" altLang="en-US" dirty="0">
                <a:latin typeface="Times New Roman" panose="02020603050405020304" pitchFamily="18" charset="0"/>
              </a:rPr>
              <a:t>Si vous êtes autorisé à apporter des modifications à cet enregistrement, un bouton « Modifier » apparaîtra.</a:t>
            </a:r>
          </a:p>
          <a:p>
            <a:r>
              <a:rPr lang="fr-FR" altLang="en-US" dirty="0">
                <a:latin typeface="Times New Roman" panose="02020603050405020304" pitchFamily="18" charset="0"/>
              </a:rPr>
              <a:t>[Une animation zoom sera réalisée sur les éléments sélectionnés]</a:t>
            </a:r>
            <a:endParaRPr lang="en-US" altLang="en-US" dirty="0">
              <a:latin typeface="Times New Roman" panose="02020603050405020304" pitchFamily="18" charset="0"/>
            </a:endParaRPr>
          </a:p>
        </p:txBody>
      </p:sp>
    </p:spTree>
    <p:extLst>
      <p:ext uri="{BB962C8B-B14F-4D97-AF65-F5344CB8AC3E}">
        <p14:creationId xmlns:p14="http://schemas.microsoft.com/office/powerpoint/2010/main" val="34184295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a:extLst>
              <a:ext uri="{FF2B5EF4-FFF2-40B4-BE49-F238E27FC236}">
                <a16:creationId xmlns:a16="http://schemas.microsoft.com/office/drawing/2014/main" id="{A3354D90-9D61-FEA9-94AC-4D8D7AA3970C}"/>
              </a:ext>
            </a:extLst>
          </p:cNvPr>
          <p:cNvSpPr>
            <a:spLocks noGrp="1" noRot="1" noChangeAspect="1" noChangeArrowheads="1" noTextEdit="1"/>
          </p:cNvSpPr>
          <p:nvPr>
            <p:ph type="sldImg"/>
          </p:nvPr>
        </p:nvSpPr>
        <p:spPr>
          <a:ln/>
        </p:spPr>
      </p:sp>
      <p:sp>
        <p:nvSpPr>
          <p:cNvPr id="64514" name="Notes Placeholder 2">
            <a:extLst>
              <a:ext uri="{FF2B5EF4-FFF2-40B4-BE49-F238E27FC236}">
                <a16:creationId xmlns:a16="http://schemas.microsoft.com/office/drawing/2014/main" id="{EBC6DE95-50ED-C48F-F93F-5DE56CB8EE8D}"/>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r>
              <a:rPr lang="es-ES_tradnl" altLang="fr-TN" b="1" dirty="0">
                <a:latin typeface="Times New Roman" panose="02020603050405020304" pitchFamily="18" charset="0"/>
              </a:rPr>
              <a:t>&lt;Notes </a:t>
            </a:r>
            <a:r>
              <a:rPr lang="es-ES_tradnl" altLang="fr-TN" b="1" dirty="0" err="1">
                <a:latin typeface="Times New Roman" panose="02020603050405020304" pitchFamily="18" charset="0"/>
              </a:rPr>
              <a:t>à</a:t>
            </a:r>
            <a:r>
              <a:rPr lang="es-ES_tradnl" altLang="fr-TN" b="1" dirty="0">
                <a:latin typeface="Times New Roman" panose="02020603050405020304" pitchFamily="18" charset="0"/>
              </a:rPr>
              <a:t> </a:t>
            </a:r>
            <a:r>
              <a:rPr lang="es-ES_tradnl" altLang="fr-TN" b="1" dirty="0" err="1">
                <a:latin typeface="Times New Roman" panose="02020603050405020304" pitchFamily="18" charset="0"/>
              </a:rPr>
              <a:t>l'instructeur</a:t>
            </a:r>
            <a:r>
              <a:rPr lang="es-ES_tradnl" altLang="fr-TN" b="1" dirty="0">
                <a:latin typeface="Times New Roman" panose="02020603050405020304" pitchFamily="18" charset="0"/>
              </a:rPr>
              <a:t> : </a:t>
            </a:r>
            <a:r>
              <a:rPr lang="es-ES_tradnl" altLang="fr-TN" b="1" dirty="0" err="1">
                <a:latin typeface="Times New Roman" panose="02020603050405020304" pitchFamily="18" charset="0"/>
              </a:rPr>
              <a:t>montrez</a:t>
            </a:r>
            <a:r>
              <a:rPr lang="es-ES_tradnl" altLang="fr-TN" b="1" dirty="0">
                <a:latin typeface="Times New Roman" panose="02020603050405020304" pitchFamily="18" charset="0"/>
              </a:rPr>
              <a:t> </a:t>
            </a:r>
            <a:r>
              <a:rPr lang="es-ES_tradnl" altLang="fr-TN" b="1" dirty="0" err="1">
                <a:latin typeface="Times New Roman" panose="02020603050405020304" pitchFamily="18" charset="0"/>
              </a:rPr>
              <a:t>brièvement</a:t>
            </a:r>
            <a:r>
              <a:rPr lang="es-ES_tradnl" altLang="fr-TN" b="1" dirty="0">
                <a:latin typeface="Times New Roman" panose="02020603050405020304" pitchFamily="18" charset="0"/>
              </a:rPr>
              <a:t> (1 minute) les </a:t>
            </a:r>
            <a:r>
              <a:rPr lang="es-ES_tradnl" altLang="fr-TN" b="1" dirty="0" err="1">
                <a:latin typeface="Times New Roman" panose="02020603050405020304" pitchFamily="18" charset="0"/>
              </a:rPr>
              <a:t>ressources</a:t>
            </a:r>
            <a:r>
              <a:rPr lang="es-ES_tradnl" altLang="fr-TN" b="1" dirty="0">
                <a:latin typeface="Times New Roman" panose="02020603050405020304" pitchFamily="18" charset="0"/>
              </a:rPr>
              <a:t> </a:t>
            </a:r>
            <a:r>
              <a:rPr lang="es-ES_tradnl" altLang="fr-TN" b="1" dirty="0" err="1">
                <a:latin typeface="Times New Roman" panose="02020603050405020304" pitchFamily="18" charset="0"/>
              </a:rPr>
              <a:t>d'aide</a:t>
            </a:r>
            <a:r>
              <a:rPr lang="es-ES_tradnl" altLang="fr-TN" b="1" dirty="0">
                <a:latin typeface="Times New Roman" panose="02020603050405020304" pitchFamily="18" charset="0"/>
              </a:rPr>
              <a:t>, car </a:t>
            </a:r>
            <a:r>
              <a:rPr lang="es-ES_tradnl" altLang="fr-TN" b="1" dirty="0" err="1">
                <a:latin typeface="Times New Roman" panose="02020603050405020304" pitchFamily="18" charset="0"/>
              </a:rPr>
              <a:t>nous</a:t>
            </a:r>
            <a:r>
              <a:rPr lang="es-ES_tradnl" altLang="fr-TN" b="1" dirty="0">
                <a:latin typeface="Times New Roman" panose="02020603050405020304" pitchFamily="18" charset="0"/>
              </a:rPr>
              <a:t> </a:t>
            </a:r>
            <a:r>
              <a:rPr lang="es-ES_tradnl" altLang="fr-TN" b="1" dirty="0" err="1">
                <a:latin typeface="Times New Roman" panose="02020603050405020304" pitchFamily="18" charset="0"/>
              </a:rPr>
              <a:t>aurons</a:t>
            </a:r>
            <a:r>
              <a:rPr lang="es-ES_tradnl" altLang="fr-TN" b="1" dirty="0">
                <a:latin typeface="Times New Roman" panose="02020603050405020304" pitchFamily="18" charset="0"/>
              </a:rPr>
              <a:t> une </a:t>
            </a:r>
            <a:r>
              <a:rPr lang="es-ES_tradnl" altLang="fr-TN" b="1" dirty="0" err="1">
                <a:latin typeface="Times New Roman" panose="02020603050405020304" pitchFamily="18" charset="0"/>
              </a:rPr>
              <a:t>session</a:t>
            </a:r>
            <a:r>
              <a:rPr lang="es-ES_tradnl" altLang="fr-TN" b="1" dirty="0">
                <a:latin typeface="Times New Roman" panose="02020603050405020304" pitchFamily="18" charset="0"/>
              </a:rPr>
              <a:t> </a:t>
            </a:r>
            <a:r>
              <a:rPr lang="es-ES_tradnl" altLang="fr-TN" b="1" dirty="0" err="1">
                <a:latin typeface="Times New Roman" panose="02020603050405020304" pitchFamily="18" charset="0"/>
              </a:rPr>
              <a:t>complète</a:t>
            </a:r>
            <a:r>
              <a:rPr lang="es-ES_tradnl" altLang="fr-TN" b="1" dirty="0">
                <a:latin typeface="Times New Roman" panose="02020603050405020304" pitchFamily="18" charset="0"/>
              </a:rPr>
              <a:t> </a:t>
            </a:r>
            <a:r>
              <a:rPr lang="es-ES_tradnl" altLang="fr-TN" b="1" dirty="0" err="1">
                <a:latin typeface="Times New Roman" panose="02020603050405020304" pitchFamily="18" charset="0"/>
              </a:rPr>
              <a:t>à</a:t>
            </a:r>
            <a:r>
              <a:rPr lang="es-ES_tradnl" altLang="fr-TN" b="1" dirty="0">
                <a:latin typeface="Times New Roman" panose="02020603050405020304" pitchFamily="18" charset="0"/>
              </a:rPr>
              <a:t> ce </a:t>
            </a:r>
            <a:r>
              <a:rPr lang="es-ES_tradnl" altLang="fr-TN" b="1" dirty="0" err="1">
                <a:latin typeface="Times New Roman" panose="02020603050405020304" pitchFamily="18" charset="0"/>
              </a:rPr>
              <a:t>sujet</a:t>
            </a:r>
            <a:r>
              <a:rPr lang="es-ES_tradnl" altLang="fr-TN" b="1" dirty="0">
                <a:latin typeface="Times New Roman" panose="02020603050405020304" pitchFamily="18" charset="0"/>
              </a:rPr>
              <a:t> le </a:t>
            </a:r>
            <a:r>
              <a:rPr lang="es-ES_tradnl" altLang="fr-TN" b="1" dirty="0" err="1">
                <a:latin typeface="Times New Roman" panose="02020603050405020304" pitchFamily="18" charset="0"/>
              </a:rPr>
              <a:t>deuxième</a:t>
            </a:r>
            <a:r>
              <a:rPr lang="es-ES_tradnl" altLang="fr-TN" b="1" dirty="0">
                <a:latin typeface="Times New Roman" panose="02020603050405020304" pitchFamily="18" charset="0"/>
              </a:rPr>
              <a:t> </a:t>
            </a:r>
            <a:r>
              <a:rPr lang="es-ES_tradnl" altLang="fr-TN" b="1" dirty="0" err="1">
                <a:latin typeface="Times New Roman" panose="02020603050405020304" pitchFamily="18" charset="0"/>
              </a:rPr>
              <a:t>jour</a:t>
            </a:r>
            <a:r>
              <a:rPr lang="es-ES_tradnl" altLang="fr-TN" b="1" dirty="0">
                <a:latin typeface="Times New Roman" panose="02020603050405020304" pitchFamily="18" charset="0"/>
              </a:rPr>
              <a:t>. &gt;</a:t>
            </a:r>
          </a:p>
        </p:txBody>
      </p:sp>
      <p:sp>
        <p:nvSpPr>
          <p:cNvPr id="64515" name="Slide Number Placeholder 3">
            <a:extLst>
              <a:ext uri="{FF2B5EF4-FFF2-40B4-BE49-F238E27FC236}">
                <a16:creationId xmlns:a16="http://schemas.microsoft.com/office/drawing/2014/main" id="{FD08FBED-C49D-F195-C876-09A0520C0A97}"/>
              </a:ext>
            </a:extLst>
          </p:cNvPr>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30000"/>
              </a:spcBef>
              <a:defRPr kumimoji="1" sz="1200">
                <a:solidFill>
                  <a:schemeClr val="tx1"/>
                </a:solidFill>
                <a:latin typeface="Times New Roman" panose="02020603050405020304" pitchFamily="18" charset="0"/>
              </a:defRPr>
            </a:lvl1pPr>
            <a:lvl2pPr marL="742950" indent="-285750">
              <a:spcBef>
                <a:spcPct val="30000"/>
              </a:spcBef>
              <a:defRPr kumimoji="1" sz="1200">
                <a:solidFill>
                  <a:schemeClr val="tx1"/>
                </a:solidFill>
                <a:latin typeface="Times New Roman" panose="02020603050405020304" pitchFamily="18" charset="0"/>
              </a:defRPr>
            </a:lvl2pPr>
            <a:lvl3pPr marL="1143000" indent="-228600">
              <a:spcBef>
                <a:spcPct val="30000"/>
              </a:spcBef>
              <a:defRPr kumimoji="1" sz="1200">
                <a:solidFill>
                  <a:schemeClr val="tx1"/>
                </a:solidFill>
                <a:latin typeface="Times New Roman" panose="02020603050405020304" pitchFamily="18" charset="0"/>
              </a:defRPr>
            </a:lvl3pPr>
            <a:lvl4pPr marL="1600200" indent="-228600">
              <a:spcBef>
                <a:spcPct val="30000"/>
              </a:spcBef>
              <a:defRPr kumimoji="1" sz="1200">
                <a:solidFill>
                  <a:schemeClr val="tx1"/>
                </a:solidFill>
                <a:latin typeface="Times New Roman" panose="02020603050405020304" pitchFamily="18" charset="0"/>
              </a:defRPr>
            </a:lvl4pPr>
            <a:lvl5pPr marL="2057400" indent="-228600">
              <a:spcBef>
                <a:spcPct val="30000"/>
              </a:spcBef>
              <a:defRPr kumimoji="1"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spcBef>
                <a:spcPct val="0"/>
              </a:spcBef>
            </a:pPr>
            <a:fld id="{BFC42433-C9F9-FF4F-833E-1E3BF59B4B4F}" type="slidenum">
              <a:rPr kumimoji="0" lang="en-US" altLang="fr-TN" smtClean="0"/>
              <a:pPr>
                <a:spcBef>
                  <a:spcPct val="0"/>
                </a:spcBef>
              </a:pPr>
              <a:t>22</a:t>
            </a:fld>
            <a:endParaRPr kumimoji="0" lang="en-US" altLang="fr-TN"/>
          </a:p>
        </p:txBody>
      </p:sp>
    </p:spTree>
    <p:extLst>
      <p:ext uri="{BB962C8B-B14F-4D97-AF65-F5344CB8AC3E}">
        <p14:creationId xmlns:p14="http://schemas.microsoft.com/office/powerpoint/2010/main" val="33553592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Espace réservé de l'image des diapositives 1">
            <a:extLst>
              <a:ext uri="{FF2B5EF4-FFF2-40B4-BE49-F238E27FC236}">
                <a16:creationId xmlns:a16="http://schemas.microsoft.com/office/drawing/2014/main" id="{1619E219-77AA-8210-35A1-00422CE7ACF1}"/>
              </a:ext>
            </a:extLst>
          </p:cNvPr>
          <p:cNvSpPr>
            <a:spLocks noGrp="1" noRot="1" noChangeAspect="1" noChangeArrowheads="1" noTextEdit="1"/>
          </p:cNvSpPr>
          <p:nvPr>
            <p:ph type="sldImg"/>
          </p:nvPr>
        </p:nvSpPr>
        <p:spPr>
          <a:ln/>
        </p:spPr>
      </p:sp>
      <p:sp>
        <p:nvSpPr>
          <p:cNvPr id="66562" name="Espace réservé des commentaires 2">
            <a:extLst>
              <a:ext uri="{FF2B5EF4-FFF2-40B4-BE49-F238E27FC236}">
                <a16:creationId xmlns:a16="http://schemas.microsoft.com/office/drawing/2014/main" id="{98E335ED-18B1-3406-4022-4D816C7DD30C}"/>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fr-FR" altLang="fr-TN">
              <a:latin typeface="Times New Roman" panose="02020603050405020304" pitchFamily="18" charset="0"/>
            </a:endParaRPr>
          </a:p>
        </p:txBody>
      </p:sp>
      <p:sp>
        <p:nvSpPr>
          <p:cNvPr id="66563" name="Espace réservé du numéro de diapositive 3">
            <a:extLst>
              <a:ext uri="{FF2B5EF4-FFF2-40B4-BE49-F238E27FC236}">
                <a16:creationId xmlns:a16="http://schemas.microsoft.com/office/drawing/2014/main" id="{824DD354-0876-C17F-ADC9-327CF29646B9}"/>
              </a:ext>
            </a:extLst>
          </p:cNvPr>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30000"/>
              </a:spcBef>
              <a:defRPr kumimoji="1" sz="1200">
                <a:solidFill>
                  <a:schemeClr val="tx1"/>
                </a:solidFill>
                <a:latin typeface="Times New Roman" panose="02020603050405020304" pitchFamily="18" charset="0"/>
              </a:defRPr>
            </a:lvl1pPr>
            <a:lvl2pPr marL="742950" indent="-285750">
              <a:spcBef>
                <a:spcPct val="30000"/>
              </a:spcBef>
              <a:defRPr kumimoji="1" sz="1200">
                <a:solidFill>
                  <a:schemeClr val="tx1"/>
                </a:solidFill>
                <a:latin typeface="Times New Roman" panose="02020603050405020304" pitchFamily="18" charset="0"/>
              </a:defRPr>
            </a:lvl2pPr>
            <a:lvl3pPr marL="1143000" indent="-228600">
              <a:spcBef>
                <a:spcPct val="30000"/>
              </a:spcBef>
              <a:defRPr kumimoji="1" sz="1200">
                <a:solidFill>
                  <a:schemeClr val="tx1"/>
                </a:solidFill>
                <a:latin typeface="Times New Roman" panose="02020603050405020304" pitchFamily="18" charset="0"/>
              </a:defRPr>
            </a:lvl3pPr>
            <a:lvl4pPr marL="1600200" indent="-228600">
              <a:spcBef>
                <a:spcPct val="30000"/>
              </a:spcBef>
              <a:defRPr kumimoji="1" sz="1200">
                <a:solidFill>
                  <a:schemeClr val="tx1"/>
                </a:solidFill>
                <a:latin typeface="Times New Roman" panose="02020603050405020304" pitchFamily="18" charset="0"/>
              </a:defRPr>
            </a:lvl4pPr>
            <a:lvl5pPr marL="2057400" indent="-228600">
              <a:spcBef>
                <a:spcPct val="30000"/>
              </a:spcBef>
              <a:defRPr kumimoji="1"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spcBef>
                <a:spcPct val="0"/>
              </a:spcBef>
            </a:pPr>
            <a:fld id="{ECC34B16-FAC9-1C4D-BEF4-74A814B1A331}" type="slidenum">
              <a:rPr kumimoji="0" lang="en-US" altLang="fr-TN" smtClean="0"/>
              <a:pPr>
                <a:spcBef>
                  <a:spcPct val="0"/>
                </a:spcBef>
              </a:pPr>
              <a:t>23</a:t>
            </a:fld>
            <a:endParaRPr kumimoji="0" lang="en-US" altLang="fr-TN"/>
          </a:p>
        </p:txBody>
      </p:sp>
    </p:spTree>
    <p:extLst>
      <p:ext uri="{BB962C8B-B14F-4D97-AF65-F5344CB8AC3E}">
        <p14:creationId xmlns:p14="http://schemas.microsoft.com/office/powerpoint/2010/main" val="12643846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B4E07676-6CB2-4ED2-933A-A8D789A61951}" type="slidenum">
              <a:rPr lang="en-US" altLang="en-US" sz="1200" smtClean="0"/>
              <a:pPr/>
              <a:t>24</a:t>
            </a:fld>
            <a:endParaRPr lang="en-US" altLang="en-US" sz="120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pPr eaLnBrk="1" hangingPunct="1"/>
            <a:endParaRPr lang="es-ES" altLang="en-US">
              <a:latin typeface="Times New Roman" panose="02020603050405020304" pitchFamily="18" charset="0"/>
            </a:endParaRPr>
          </a:p>
        </p:txBody>
      </p:sp>
    </p:spTree>
    <p:extLst>
      <p:ext uri="{BB962C8B-B14F-4D97-AF65-F5344CB8AC3E}">
        <p14:creationId xmlns:p14="http://schemas.microsoft.com/office/powerpoint/2010/main" val="2082925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a:extLst>
              <a:ext uri="{FF2B5EF4-FFF2-40B4-BE49-F238E27FC236}">
                <a16:creationId xmlns:a16="http://schemas.microsoft.com/office/drawing/2014/main" id="{E307FDFE-B073-4B19-9E88-2C50F70AEDCA}"/>
              </a:ext>
            </a:extLst>
          </p:cNvPr>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30000"/>
              </a:spcBef>
              <a:defRPr kumimoji="1" sz="1200">
                <a:solidFill>
                  <a:schemeClr val="tx1"/>
                </a:solidFill>
                <a:latin typeface="Times New Roman" panose="02020603050405020304" pitchFamily="18" charset="0"/>
              </a:defRPr>
            </a:lvl1pPr>
            <a:lvl2pPr marL="742950" indent="-285750">
              <a:spcBef>
                <a:spcPct val="30000"/>
              </a:spcBef>
              <a:defRPr kumimoji="1" sz="1200">
                <a:solidFill>
                  <a:schemeClr val="tx1"/>
                </a:solidFill>
                <a:latin typeface="Times New Roman" panose="02020603050405020304" pitchFamily="18" charset="0"/>
              </a:defRPr>
            </a:lvl2pPr>
            <a:lvl3pPr marL="1143000" indent="-228600">
              <a:spcBef>
                <a:spcPct val="30000"/>
              </a:spcBef>
              <a:defRPr kumimoji="1" sz="1200">
                <a:solidFill>
                  <a:schemeClr val="tx1"/>
                </a:solidFill>
                <a:latin typeface="Times New Roman" panose="02020603050405020304" pitchFamily="18" charset="0"/>
              </a:defRPr>
            </a:lvl3pPr>
            <a:lvl4pPr marL="1600200" indent="-228600">
              <a:spcBef>
                <a:spcPct val="30000"/>
              </a:spcBef>
              <a:defRPr kumimoji="1" sz="1200">
                <a:solidFill>
                  <a:schemeClr val="tx1"/>
                </a:solidFill>
                <a:latin typeface="Times New Roman" panose="02020603050405020304" pitchFamily="18" charset="0"/>
              </a:defRPr>
            </a:lvl4pPr>
            <a:lvl5pPr marL="2057400" indent="-228600">
              <a:spcBef>
                <a:spcPct val="30000"/>
              </a:spcBef>
              <a:defRPr kumimoji="1"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spcBef>
                <a:spcPct val="0"/>
              </a:spcBef>
            </a:pPr>
            <a:fld id="{004FDE40-C9C2-A540-90D5-95A5A33EEF88}" type="slidenum">
              <a:rPr kumimoji="0" lang="en-US" altLang="fr-TN" smtClean="0"/>
              <a:pPr>
                <a:spcBef>
                  <a:spcPct val="0"/>
                </a:spcBef>
              </a:pPr>
              <a:t>3</a:t>
            </a:fld>
            <a:endParaRPr kumimoji="0" lang="en-US" altLang="fr-TN"/>
          </a:p>
        </p:txBody>
      </p:sp>
      <p:sp>
        <p:nvSpPr>
          <p:cNvPr id="25602" name="Rectangle 2">
            <a:extLst>
              <a:ext uri="{FF2B5EF4-FFF2-40B4-BE49-F238E27FC236}">
                <a16:creationId xmlns:a16="http://schemas.microsoft.com/office/drawing/2014/main" id="{4B5FE7E5-B1B6-B67B-9AE9-5EC8BDA23E99}"/>
              </a:ext>
            </a:extLst>
          </p:cNvPr>
          <p:cNvSpPr>
            <a:spLocks noGrp="1" noRot="1" noChangeAspect="1" noChangeArrowheads="1" noTextEdit="1"/>
          </p:cNvSpPr>
          <p:nvPr>
            <p:ph type="sldImg"/>
          </p:nvPr>
        </p:nvSpPr>
        <p:spPr>
          <a:ln/>
        </p:spPr>
      </p:sp>
      <p:sp>
        <p:nvSpPr>
          <p:cNvPr id="25603" name="Rectangle 3">
            <a:extLst>
              <a:ext uri="{FF2B5EF4-FFF2-40B4-BE49-F238E27FC236}">
                <a16:creationId xmlns:a16="http://schemas.microsoft.com/office/drawing/2014/main" id="{1A139444-D061-44C1-3641-2313B0D14742}"/>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pPr eaLnBrk="1" hangingPunct="1"/>
            <a:r>
              <a:rPr lang="en-US" altLang="fr-TN" dirty="0">
                <a:latin typeface="Times New Roman" panose="02020603050405020304" pitchFamily="18" charset="0"/>
              </a:rPr>
              <a:t>Pendant que les </a:t>
            </a:r>
            <a:r>
              <a:rPr lang="en-US" altLang="fr-TN" dirty="0" err="1">
                <a:latin typeface="Times New Roman" panose="02020603050405020304" pitchFamily="18" charset="0"/>
              </a:rPr>
              <a:t>utilisateurs</a:t>
            </a:r>
            <a:r>
              <a:rPr lang="en-US" altLang="fr-TN" dirty="0">
                <a:latin typeface="Times New Roman" panose="02020603050405020304" pitchFamily="18" charset="0"/>
              </a:rPr>
              <a:t> </a:t>
            </a:r>
            <a:r>
              <a:rPr lang="en-US" altLang="fr-TN" dirty="0" err="1">
                <a:latin typeface="Times New Roman" panose="02020603050405020304" pitchFamily="18" charset="0"/>
              </a:rPr>
              <a:t>sont</a:t>
            </a:r>
            <a:r>
              <a:rPr lang="en-US" altLang="fr-TN" dirty="0">
                <a:latin typeface="Times New Roman" panose="02020603050405020304" pitchFamily="18" charset="0"/>
              </a:rPr>
              <a:t> </a:t>
            </a:r>
            <a:r>
              <a:rPr lang="en-US" altLang="fr-TN" dirty="0" err="1">
                <a:latin typeface="Times New Roman" panose="02020603050405020304" pitchFamily="18" charset="0"/>
              </a:rPr>
              <a:t>connectés</a:t>
            </a:r>
            <a:r>
              <a:rPr lang="en-US" altLang="fr-TN" dirty="0">
                <a:latin typeface="Times New Roman" panose="02020603050405020304" pitchFamily="18" charset="0"/>
              </a:rPr>
              <a:t> au </a:t>
            </a:r>
            <a:r>
              <a:rPr lang="en-US" altLang="fr-TN" dirty="0" err="1">
                <a:latin typeface="Times New Roman" panose="02020603050405020304" pitchFamily="18" charset="0"/>
              </a:rPr>
              <a:t>portail</a:t>
            </a:r>
            <a:r>
              <a:rPr lang="en-US" altLang="fr-TN" dirty="0">
                <a:latin typeface="Times New Roman" panose="02020603050405020304" pitchFamily="18" charset="0"/>
              </a:rPr>
              <a:t> central du CEPRB (http://</a:t>
            </a:r>
            <a:r>
              <a:rPr lang="en-US" altLang="fr-TN" dirty="0" err="1">
                <a:latin typeface="Times New Roman" panose="02020603050405020304" pitchFamily="18" charset="0"/>
              </a:rPr>
              <a:t>bch.cbd.int</a:t>
            </a:r>
            <a:r>
              <a:rPr lang="en-US" altLang="fr-TN" dirty="0">
                <a:latin typeface="Times New Roman" panose="02020603050405020304" pitchFamily="18" charset="0"/>
              </a:rPr>
              <a:t>), </a:t>
            </a:r>
            <a:r>
              <a:rPr lang="en-US" altLang="fr-TN" dirty="0" err="1">
                <a:latin typeface="Times New Roman" panose="02020603050405020304" pitchFamily="18" charset="0"/>
              </a:rPr>
              <a:t>ils</a:t>
            </a:r>
            <a:r>
              <a:rPr lang="en-US" altLang="fr-TN" dirty="0">
                <a:latin typeface="Times New Roman" panose="02020603050405020304" pitchFamily="18" charset="0"/>
              </a:rPr>
              <a:t> </a:t>
            </a:r>
            <a:r>
              <a:rPr lang="en-US" altLang="fr-TN" dirty="0" err="1">
                <a:latin typeface="Times New Roman" panose="02020603050405020304" pitchFamily="18" charset="0"/>
              </a:rPr>
              <a:t>peuvent</a:t>
            </a:r>
            <a:r>
              <a:rPr lang="en-US" altLang="fr-TN" dirty="0">
                <a:latin typeface="Times New Roman" panose="02020603050405020304" pitchFamily="18" charset="0"/>
              </a:rPr>
              <a:t> lire les sections de </a:t>
            </a:r>
            <a:r>
              <a:rPr lang="en-US" altLang="fr-TN" dirty="0" err="1">
                <a:latin typeface="Times New Roman" panose="02020603050405020304" pitchFamily="18" charset="0"/>
              </a:rPr>
              <a:t>ce</a:t>
            </a:r>
            <a:r>
              <a:rPr lang="en-US" altLang="fr-TN" dirty="0">
                <a:latin typeface="Times New Roman" panose="02020603050405020304" pitchFamily="18" charset="0"/>
              </a:rPr>
              <a:t> module et surfer sur les </a:t>
            </a:r>
            <a:r>
              <a:rPr lang="en-US" altLang="fr-TN" dirty="0" err="1">
                <a:latin typeface="Times New Roman" panose="02020603050405020304" pitchFamily="18" charset="0"/>
              </a:rPr>
              <a:t>différents</a:t>
            </a:r>
            <a:r>
              <a:rPr lang="en-US" altLang="fr-TN" dirty="0">
                <a:latin typeface="Times New Roman" panose="02020603050405020304" pitchFamily="18" charset="0"/>
              </a:rPr>
              <a:t> </a:t>
            </a:r>
            <a:r>
              <a:rPr lang="en-US" altLang="fr-TN" dirty="0" err="1">
                <a:latin typeface="Times New Roman" panose="02020603050405020304" pitchFamily="18" charset="0"/>
              </a:rPr>
              <a:t>composants</a:t>
            </a:r>
            <a:r>
              <a:rPr lang="en-US" altLang="fr-TN" dirty="0">
                <a:latin typeface="Times New Roman" panose="02020603050405020304" pitchFamily="18" charset="0"/>
              </a:rPr>
              <a:t> du </a:t>
            </a:r>
            <a:r>
              <a:rPr lang="en-US" altLang="fr-TN" dirty="0" err="1">
                <a:latin typeface="Times New Roman" panose="02020603050405020304" pitchFamily="18" charset="0"/>
              </a:rPr>
              <a:t>portail</a:t>
            </a:r>
            <a:r>
              <a:rPr lang="en-US" altLang="fr-TN" dirty="0">
                <a:latin typeface="Times New Roman" panose="02020603050405020304" pitchFamily="18" charset="0"/>
              </a:rPr>
              <a:t> central du CEPRB.</a:t>
            </a:r>
          </a:p>
        </p:txBody>
      </p:sp>
    </p:spTree>
    <p:extLst>
      <p:ext uri="{BB962C8B-B14F-4D97-AF65-F5344CB8AC3E}">
        <p14:creationId xmlns:p14="http://schemas.microsoft.com/office/powerpoint/2010/main" val="21689655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a:extLst>
              <a:ext uri="{FF2B5EF4-FFF2-40B4-BE49-F238E27FC236}">
                <a16:creationId xmlns:a16="http://schemas.microsoft.com/office/drawing/2014/main" id="{18F8BA06-F752-B84A-0BD0-8995D75170F8}"/>
              </a:ext>
            </a:extLst>
          </p:cNvPr>
          <p:cNvSpPr>
            <a:spLocks noGrp="1" noRot="1" noChangeAspect="1" noChangeArrowheads="1" noTextEdit="1"/>
          </p:cNvSpPr>
          <p:nvPr>
            <p:ph type="sldImg"/>
          </p:nvPr>
        </p:nvSpPr>
        <p:spPr>
          <a:ln/>
        </p:spPr>
      </p:sp>
      <p:sp>
        <p:nvSpPr>
          <p:cNvPr id="27650" name="Notes Placeholder 2">
            <a:extLst>
              <a:ext uri="{FF2B5EF4-FFF2-40B4-BE49-F238E27FC236}">
                <a16:creationId xmlns:a16="http://schemas.microsoft.com/office/drawing/2014/main" id="{E5EEC8F4-0A14-D583-207B-38B2436B34EB}"/>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r>
              <a:rPr lang="fr-FR" altLang="ar-TN" dirty="0">
                <a:latin typeface="Times New Roman" panose="02020603050405020304" pitchFamily="18" charset="0"/>
              </a:rPr>
              <a:t>La nouvelle plateforme du CEPRB a été améliorée avec de nombreuses nouvelles fonctionnalités. </a:t>
            </a:r>
            <a:endParaRPr lang="en-US" altLang="ar-TN" dirty="0">
              <a:latin typeface="Times New Roman" panose="02020603050405020304" pitchFamily="18" charset="0"/>
            </a:endParaRPr>
          </a:p>
          <a:p>
            <a:r>
              <a:rPr lang="fr-FR" altLang="ar-TN" dirty="0">
                <a:latin typeface="Times New Roman" panose="02020603050405020304" pitchFamily="18" charset="0"/>
              </a:rPr>
              <a:t>Cependant, il est important de souligner que les dossiers dans le CEPRB sont basés sur les Formats Communs et que les champs d'un enregistrement spécifique donné n'ont donc pas changé de façon considérable.</a:t>
            </a:r>
            <a:endParaRPr lang="en-US" altLang="ar-TN" dirty="0">
              <a:latin typeface="Times New Roman" panose="02020603050405020304" pitchFamily="18" charset="0"/>
            </a:endParaRPr>
          </a:p>
          <a:p>
            <a:r>
              <a:rPr lang="fr-FR" altLang="en-US" dirty="0">
                <a:latin typeface="Times New Roman" panose="02020603050405020304" pitchFamily="18" charset="0"/>
              </a:rPr>
              <a:t>L'adresse du site Web de la nouvelle plateforme BCH est https://</a:t>
            </a:r>
            <a:r>
              <a:rPr lang="fr-FR" altLang="en-US" dirty="0" err="1">
                <a:latin typeface="Times New Roman" panose="02020603050405020304" pitchFamily="18" charset="0"/>
              </a:rPr>
              <a:t>bch.cbd.int</a:t>
            </a:r>
            <a:r>
              <a:rPr lang="fr-FR" altLang="en-US" dirty="0">
                <a:latin typeface="Times New Roman" panose="02020603050405020304" pitchFamily="18" charset="0"/>
              </a:rPr>
              <a:t>/en/</a:t>
            </a:r>
          </a:p>
          <a:p>
            <a:r>
              <a:rPr lang="fr-FR" altLang="en-US" dirty="0">
                <a:latin typeface="Times New Roman" panose="02020603050405020304" pitchFamily="18" charset="0"/>
              </a:rPr>
              <a:t>En cliquant sur ce lien en anglais (« FR »), un nouveau menu déroulant apparaîtra.</a:t>
            </a:r>
          </a:p>
          <a:p>
            <a:r>
              <a:rPr lang="fr-FR" altLang="en-US" dirty="0">
                <a:latin typeface="Times New Roman" panose="02020603050405020304" pitchFamily="18" charset="0"/>
              </a:rPr>
              <a:t>Le CEPRB sera disponible dans les 6 langues officielles des Nations Unies : arabe, chinois, anglais, espagnol, français et russe.</a:t>
            </a:r>
            <a:endParaRPr lang="en-US" altLang="en-US" dirty="0">
              <a:latin typeface="Times New Roman" panose="02020603050405020304" pitchFamily="18" charset="0"/>
            </a:endParaRPr>
          </a:p>
          <a:p>
            <a:endParaRPr lang="en-US" altLang="en-US" dirty="0">
              <a:latin typeface="Times New Roman" panose="02020603050405020304" pitchFamily="18" charset="0"/>
            </a:endParaRPr>
          </a:p>
        </p:txBody>
      </p:sp>
      <p:sp>
        <p:nvSpPr>
          <p:cNvPr id="27651" name="Slide Number Placeholder 3">
            <a:extLst>
              <a:ext uri="{FF2B5EF4-FFF2-40B4-BE49-F238E27FC236}">
                <a16:creationId xmlns:a16="http://schemas.microsoft.com/office/drawing/2014/main" id="{E3CAD9BA-0E50-907F-DEF8-6B71DB3CC42E}"/>
              </a:ext>
            </a:extLst>
          </p:cNvPr>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06BD49EE-E24E-7645-9DA2-06225B7BC8C0}" type="slidenum">
              <a:rPr lang="en-US" altLang="en-US" sz="1200" smtClean="0">
                <a:latin typeface="Arial" panose="020B0604020202020204" pitchFamily="34" charset="0"/>
              </a:rPr>
              <a:pPr/>
              <a:t>4</a:t>
            </a:fld>
            <a:endParaRPr lang="en-US" altLang="en-US" sz="1200">
              <a:latin typeface="Arial" panose="020B0604020202020204" pitchFamily="34" charset="0"/>
            </a:endParaRPr>
          </a:p>
        </p:txBody>
      </p:sp>
    </p:spTree>
    <p:extLst>
      <p:ext uri="{BB962C8B-B14F-4D97-AF65-F5344CB8AC3E}">
        <p14:creationId xmlns:p14="http://schemas.microsoft.com/office/powerpoint/2010/main" val="31130187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a:extLst>
              <a:ext uri="{FF2B5EF4-FFF2-40B4-BE49-F238E27FC236}">
                <a16:creationId xmlns:a16="http://schemas.microsoft.com/office/drawing/2014/main" id="{6EB026A3-6DAE-91C1-4E58-9904CCAA30DF}"/>
              </a:ext>
            </a:extLst>
          </p:cNvPr>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4C999AE9-2784-8B44-934E-2589D4587435}" type="slidenum">
              <a:rPr lang="en-US" altLang="en-US" sz="1200" smtClean="0">
                <a:latin typeface="Arial" panose="020B0604020202020204" pitchFamily="34" charset="0"/>
              </a:rPr>
              <a:pPr/>
              <a:t>5</a:t>
            </a:fld>
            <a:endParaRPr lang="en-US" altLang="en-US" sz="1200">
              <a:latin typeface="Arial" panose="020B0604020202020204" pitchFamily="34" charset="0"/>
            </a:endParaRPr>
          </a:p>
        </p:txBody>
      </p:sp>
      <p:sp>
        <p:nvSpPr>
          <p:cNvPr id="29698" name="Rectangle 2">
            <a:extLst>
              <a:ext uri="{FF2B5EF4-FFF2-40B4-BE49-F238E27FC236}">
                <a16:creationId xmlns:a16="http://schemas.microsoft.com/office/drawing/2014/main" id="{8E0FB983-6EC2-E84C-1087-D4D42022D5D2}"/>
              </a:ext>
            </a:extLst>
          </p:cNvPr>
          <p:cNvSpPr>
            <a:spLocks noGrp="1" noRot="1" noChangeAspect="1" noChangeArrowheads="1" noTextEdit="1"/>
          </p:cNvSpPr>
          <p:nvPr>
            <p:ph type="sldImg"/>
          </p:nvPr>
        </p:nvSpPr>
        <p:spPr>
          <a:ln/>
        </p:spPr>
      </p:sp>
      <p:sp>
        <p:nvSpPr>
          <p:cNvPr id="29699" name="Rectangle 3">
            <a:extLst>
              <a:ext uri="{FF2B5EF4-FFF2-40B4-BE49-F238E27FC236}">
                <a16:creationId xmlns:a16="http://schemas.microsoft.com/office/drawing/2014/main" id="{51553B8E-4C38-6A75-FA05-B23AE9E76469}"/>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r>
              <a:rPr lang="fr-FR" altLang="en-US" dirty="0">
                <a:latin typeface="Times New Roman" panose="02020603050405020304" pitchFamily="18" charset="0"/>
              </a:rPr>
              <a:t>En cliquant sur ce lien "Connexion", une nouvelle fenêtre apparaîtra.</a:t>
            </a:r>
          </a:p>
          <a:p>
            <a:r>
              <a:rPr lang="fr-FR" altLang="en-US" dirty="0">
                <a:latin typeface="Times New Roman" panose="02020603050405020304" pitchFamily="18" charset="0"/>
              </a:rPr>
              <a:t>Le lien « Créer un compte » vous permet de devenir un utilisateur enregistré du CEPRB, et de créer et gérer des informations dans le CEPRB via le Centre de Gestion.</a:t>
            </a:r>
            <a:endParaRPr lang="en-US" altLang="en-US" dirty="0">
              <a:latin typeface="Times New Roman" panose="02020603050405020304" pitchFamily="18" charset="0"/>
            </a:endParaRPr>
          </a:p>
        </p:txBody>
      </p:sp>
    </p:spTree>
    <p:extLst>
      <p:ext uri="{BB962C8B-B14F-4D97-AF65-F5344CB8AC3E}">
        <p14:creationId xmlns:p14="http://schemas.microsoft.com/office/powerpoint/2010/main" val="14298309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a:extLst>
              <a:ext uri="{FF2B5EF4-FFF2-40B4-BE49-F238E27FC236}">
                <a16:creationId xmlns:a16="http://schemas.microsoft.com/office/drawing/2014/main" id="{BDD12E8B-E8DD-2D65-2AA9-B3A1A2929C78}"/>
              </a:ext>
            </a:extLst>
          </p:cNvPr>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9C00325D-8375-BF49-BF1E-1CA0C74CAF1E}" type="slidenum">
              <a:rPr lang="en-US" altLang="en-US" sz="1200" smtClean="0">
                <a:latin typeface="Arial" panose="020B0604020202020204" pitchFamily="34" charset="0"/>
              </a:rPr>
              <a:pPr/>
              <a:t>6</a:t>
            </a:fld>
            <a:endParaRPr lang="en-US" altLang="en-US" sz="1200">
              <a:latin typeface="Arial" panose="020B0604020202020204" pitchFamily="34" charset="0"/>
            </a:endParaRPr>
          </a:p>
        </p:txBody>
      </p:sp>
      <p:sp>
        <p:nvSpPr>
          <p:cNvPr id="31746" name="Rectangle 2">
            <a:extLst>
              <a:ext uri="{FF2B5EF4-FFF2-40B4-BE49-F238E27FC236}">
                <a16:creationId xmlns:a16="http://schemas.microsoft.com/office/drawing/2014/main" id="{B4799B4A-D0B4-61DF-EAE7-A6F54E93B51A}"/>
              </a:ext>
            </a:extLst>
          </p:cNvPr>
          <p:cNvSpPr>
            <a:spLocks noGrp="1" noRot="1" noChangeAspect="1" noChangeArrowheads="1" noTextEdit="1"/>
          </p:cNvSpPr>
          <p:nvPr>
            <p:ph type="sldImg"/>
          </p:nvPr>
        </p:nvSpPr>
        <p:spPr>
          <a:ln/>
        </p:spPr>
      </p:sp>
      <p:sp>
        <p:nvSpPr>
          <p:cNvPr id="31747" name="Rectangle 3">
            <a:extLst>
              <a:ext uri="{FF2B5EF4-FFF2-40B4-BE49-F238E27FC236}">
                <a16:creationId xmlns:a16="http://schemas.microsoft.com/office/drawing/2014/main" id="{3FF68EC3-D5D0-D051-8EA7-F03430DBA5E5}"/>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r>
              <a:rPr lang="fr-FR" altLang="en-US" dirty="0">
                <a:latin typeface="Times New Roman" panose="02020603050405020304" pitchFamily="18" charset="0"/>
              </a:rPr>
              <a:t>En cliquant sur ce lien, vous accéderez à une page où vous pourrez enregistrer votre adresse e-mail et recevoir un mot de passe pour vous connecter au Centre de Gestion.</a:t>
            </a:r>
            <a:endParaRPr lang="en-US" altLang="en-US" dirty="0">
              <a:latin typeface="Times New Roman" panose="02020603050405020304" pitchFamily="18" charset="0"/>
            </a:endParaRPr>
          </a:p>
        </p:txBody>
      </p:sp>
    </p:spTree>
    <p:extLst>
      <p:ext uri="{BB962C8B-B14F-4D97-AF65-F5344CB8AC3E}">
        <p14:creationId xmlns:p14="http://schemas.microsoft.com/office/powerpoint/2010/main" val="38227389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a:extLst>
              <a:ext uri="{FF2B5EF4-FFF2-40B4-BE49-F238E27FC236}">
                <a16:creationId xmlns:a16="http://schemas.microsoft.com/office/drawing/2014/main" id="{22741B9E-FFE1-1DB0-D01C-2C7CE2E8D7B5}"/>
              </a:ext>
            </a:extLst>
          </p:cNvPr>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277EC0F2-EF35-2949-8B87-59692AFDE80D}" type="slidenum">
              <a:rPr lang="en-US" altLang="en-US" sz="1200" smtClean="0">
                <a:latin typeface="Arial" panose="020B0604020202020204" pitchFamily="34" charset="0"/>
              </a:rPr>
              <a:pPr/>
              <a:t>7</a:t>
            </a:fld>
            <a:endParaRPr lang="en-US" altLang="en-US" sz="1200">
              <a:latin typeface="Arial" panose="020B0604020202020204" pitchFamily="34" charset="0"/>
            </a:endParaRPr>
          </a:p>
        </p:txBody>
      </p:sp>
      <p:sp>
        <p:nvSpPr>
          <p:cNvPr id="33794" name="Rectangle 2">
            <a:extLst>
              <a:ext uri="{FF2B5EF4-FFF2-40B4-BE49-F238E27FC236}">
                <a16:creationId xmlns:a16="http://schemas.microsoft.com/office/drawing/2014/main" id="{4D8E88BB-67CE-5299-17F5-A0B310D6BE98}"/>
              </a:ext>
            </a:extLst>
          </p:cNvPr>
          <p:cNvSpPr>
            <a:spLocks noGrp="1" noRot="1" noChangeAspect="1" noChangeArrowheads="1" noTextEdit="1"/>
          </p:cNvSpPr>
          <p:nvPr>
            <p:ph type="sldImg"/>
          </p:nvPr>
        </p:nvSpPr>
        <p:spPr>
          <a:ln/>
        </p:spPr>
      </p:sp>
      <p:sp>
        <p:nvSpPr>
          <p:cNvPr id="33795" name="Rectangle 3">
            <a:extLst>
              <a:ext uri="{FF2B5EF4-FFF2-40B4-BE49-F238E27FC236}">
                <a16:creationId xmlns:a16="http://schemas.microsoft.com/office/drawing/2014/main" id="{437DE984-7A22-99FD-8037-96451892D1E1}"/>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r>
              <a:rPr lang="en-US" altLang="en-US" dirty="0">
                <a:latin typeface="Times New Roman" panose="02020603050405020304" pitchFamily="18" charset="0"/>
              </a:rPr>
              <a:t>Entrez </a:t>
            </a:r>
            <a:r>
              <a:rPr lang="en-US" altLang="en-US" dirty="0" err="1">
                <a:latin typeface="Times New Roman" panose="02020603050405020304" pitchFamily="18" charset="0"/>
              </a:rPr>
              <a:t>votre</a:t>
            </a:r>
            <a:r>
              <a:rPr lang="en-US" altLang="en-US" dirty="0">
                <a:latin typeface="Times New Roman" panose="02020603050405020304" pitchFamily="18" charset="0"/>
              </a:rPr>
              <a:t> </a:t>
            </a:r>
            <a:r>
              <a:rPr lang="en-US" altLang="en-US" dirty="0" err="1">
                <a:latin typeface="Times New Roman" panose="02020603050405020304" pitchFamily="18" charset="0"/>
              </a:rPr>
              <a:t>adresse</a:t>
            </a:r>
            <a:r>
              <a:rPr lang="en-US" altLang="en-US" dirty="0">
                <a:latin typeface="Times New Roman" panose="02020603050405020304" pitchFamily="18" charset="0"/>
              </a:rPr>
              <a:t> e-mail et </a:t>
            </a:r>
            <a:r>
              <a:rPr lang="en-US" altLang="en-US" dirty="0" err="1">
                <a:latin typeface="Times New Roman" panose="02020603050405020304" pitchFamily="18" charset="0"/>
              </a:rPr>
              <a:t>votre</a:t>
            </a:r>
            <a:r>
              <a:rPr lang="en-US" altLang="en-US" dirty="0">
                <a:latin typeface="Times New Roman" panose="02020603050405020304" pitchFamily="18" charset="0"/>
              </a:rPr>
              <a:t> mot de passe, </a:t>
            </a:r>
            <a:r>
              <a:rPr lang="en-US" altLang="en-US" dirty="0" err="1">
                <a:latin typeface="Times New Roman" panose="02020603050405020304" pitchFamily="18" charset="0"/>
              </a:rPr>
              <a:t>puis</a:t>
            </a:r>
            <a:r>
              <a:rPr lang="en-US" altLang="en-US" dirty="0">
                <a:latin typeface="Times New Roman" panose="02020603050405020304" pitchFamily="18" charset="0"/>
              </a:rPr>
              <a:t> </a:t>
            </a:r>
            <a:r>
              <a:rPr lang="en-US" altLang="en-US" dirty="0" err="1">
                <a:latin typeface="Times New Roman" panose="02020603050405020304" pitchFamily="18" charset="0"/>
              </a:rPr>
              <a:t>cliquez</a:t>
            </a:r>
            <a:r>
              <a:rPr lang="en-US" altLang="en-US" dirty="0">
                <a:latin typeface="Times New Roman" panose="02020603050405020304" pitchFamily="18" charset="0"/>
              </a:rPr>
              <a:t> sur le lien « </a:t>
            </a:r>
            <a:r>
              <a:rPr lang="en-US" altLang="en-US" dirty="0" err="1">
                <a:latin typeface="Times New Roman" panose="02020603050405020304" pitchFamily="18" charset="0"/>
              </a:rPr>
              <a:t>Connexion</a:t>
            </a:r>
            <a:r>
              <a:rPr lang="en-US" altLang="en-US" dirty="0">
                <a:latin typeface="Times New Roman" panose="02020603050405020304" pitchFamily="18" charset="0"/>
              </a:rPr>
              <a:t> ». </a:t>
            </a:r>
            <a:r>
              <a:rPr lang="en-US" altLang="en-US" dirty="0" err="1">
                <a:latin typeface="Times New Roman" panose="02020603050405020304" pitchFamily="18" charset="0"/>
              </a:rPr>
              <a:t>Cela</a:t>
            </a:r>
            <a:r>
              <a:rPr lang="en-US" altLang="en-US" dirty="0">
                <a:latin typeface="Times New Roman" panose="02020603050405020304" pitchFamily="18" charset="0"/>
              </a:rPr>
              <a:t> </a:t>
            </a:r>
            <a:r>
              <a:rPr lang="en-US" altLang="en-US" dirty="0" err="1">
                <a:latin typeface="Times New Roman" panose="02020603050405020304" pitchFamily="18" charset="0"/>
              </a:rPr>
              <a:t>vous</a:t>
            </a:r>
            <a:r>
              <a:rPr lang="en-US" altLang="en-US" dirty="0">
                <a:latin typeface="Times New Roman" panose="02020603050405020304" pitchFamily="18" charset="0"/>
              </a:rPr>
              <a:t> </a:t>
            </a:r>
            <a:r>
              <a:rPr lang="en-US" altLang="en-US" dirty="0" err="1">
                <a:latin typeface="Times New Roman" panose="02020603050405020304" pitchFamily="18" charset="0"/>
              </a:rPr>
              <a:t>permet</a:t>
            </a:r>
            <a:r>
              <a:rPr lang="en-US" altLang="en-US" dirty="0">
                <a:latin typeface="Times New Roman" panose="02020603050405020304" pitchFamily="18" charset="0"/>
              </a:rPr>
              <a:t> (</a:t>
            </a:r>
            <a:r>
              <a:rPr lang="en-US" altLang="en-US" dirty="0" err="1">
                <a:latin typeface="Times New Roman" panose="02020603050405020304" pitchFamily="18" charset="0"/>
              </a:rPr>
              <a:t>en</a:t>
            </a:r>
            <a:r>
              <a:rPr lang="en-US" altLang="en-US" dirty="0">
                <a:latin typeface="Times New Roman" panose="02020603050405020304" pitchFamily="18" charset="0"/>
              </a:rPr>
              <a:t> tant </a:t>
            </a:r>
            <a:r>
              <a:rPr lang="en-US" altLang="en-US" dirty="0" err="1">
                <a:latin typeface="Times New Roman" panose="02020603050405020304" pitchFamily="18" charset="0"/>
              </a:rPr>
              <a:t>qu'utilisateur</a:t>
            </a:r>
            <a:r>
              <a:rPr lang="en-US" altLang="en-US" dirty="0">
                <a:latin typeface="Times New Roman" panose="02020603050405020304" pitchFamily="18" charset="0"/>
              </a:rPr>
              <a:t> </a:t>
            </a:r>
            <a:r>
              <a:rPr lang="en-US" altLang="en-US" dirty="0" err="1">
                <a:latin typeface="Times New Roman" panose="02020603050405020304" pitchFamily="18" charset="0"/>
              </a:rPr>
              <a:t>enregistré</a:t>
            </a:r>
            <a:r>
              <a:rPr lang="en-US" altLang="en-US" dirty="0">
                <a:latin typeface="Times New Roman" panose="02020603050405020304" pitchFamily="18" charset="0"/>
              </a:rPr>
              <a:t> du BCH) de </a:t>
            </a:r>
            <a:r>
              <a:rPr lang="en-US" altLang="en-US" dirty="0" err="1">
                <a:latin typeface="Times New Roman" panose="02020603050405020304" pitchFamily="18" charset="0"/>
              </a:rPr>
              <a:t>vous</a:t>
            </a:r>
            <a:r>
              <a:rPr lang="en-US" altLang="en-US" dirty="0">
                <a:latin typeface="Times New Roman" panose="02020603050405020304" pitchFamily="18" charset="0"/>
              </a:rPr>
              <a:t> connecter au </a:t>
            </a:r>
            <a:r>
              <a:rPr lang="en-US" altLang="en-US" dirty="0" err="1">
                <a:latin typeface="Times New Roman" panose="02020603050405020304" pitchFamily="18" charset="0"/>
              </a:rPr>
              <a:t>centre</a:t>
            </a:r>
            <a:r>
              <a:rPr lang="en-US" altLang="en-US" dirty="0">
                <a:latin typeface="Times New Roman" panose="02020603050405020304" pitchFamily="18" charset="0"/>
              </a:rPr>
              <a:t> de gestion du BCH, de </a:t>
            </a:r>
            <a:r>
              <a:rPr lang="en-US" altLang="en-US" dirty="0" err="1">
                <a:latin typeface="Times New Roman" panose="02020603050405020304" pitchFamily="18" charset="0"/>
              </a:rPr>
              <a:t>créer</a:t>
            </a:r>
            <a:r>
              <a:rPr lang="en-US" altLang="en-US" dirty="0">
                <a:latin typeface="Times New Roman" panose="02020603050405020304" pitchFamily="18" charset="0"/>
              </a:rPr>
              <a:t> et de </a:t>
            </a:r>
            <a:r>
              <a:rPr lang="en-US" altLang="en-US" dirty="0" err="1">
                <a:latin typeface="Times New Roman" panose="02020603050405020304" pitchFamily="18" charset="0"/>
              </a:rPr>
              <a:t>gérer</a:t>
            </a:r>
            <a:r>
              <a:rPr lang="en-US" altLang="en-US" dirty="0">
                <a:latin typeface="Times New Roman" panose="02020603050405020304" pitchFamily="18" charset="0"/>
              </a:rPr>
              <a:t> </a:t>
            </a:r>
            <a:r>
              <a:rPr lang="en-US" altLang="en-US" dirty="0" err="1">
                <a:latin typeface="Times New Roman" panose="02020603050405020304" pitchFamily="18" charset="0"/>
              </a:rPr>
              <a:t>vos</a:t>
            </a:r>
            <a:r>
              <a:rPr lang="en-US" altLang="en-US" dirty="0">
                <a:latin typeface="Times New Roman" panose="02020603050405020304" pitchFamily="18" charset="0"/>
              </a:rPr>
              <a:t> </a:t>
            </a:r>
            <a:r>
              <a:rPr lang="en-US" altLang="en-US" dirty="0" err="1">
                <a:latin typeface="Times New Roman" panose="02020603050405020304" pitchFamily="18" charset="0"/>
              </a:rPr>
              <a:t>informations</a:t>
            </a:r>
            <a:r>
              <a:rPr lang="en-US" altLang="en-US" dirty="0">
                <a:latin typeface="Times New Roman" panose="02020603050405020304" pitchFamily="18" charset="0"/>
              </a:rPr>
              <a:t> sur le BCH.</a:t>
            </a:r>
          </a:p>
        </p:txBody>
      </p:sp>
    </p:spTree>
    <p:extLst>
      <p:ext uri="{BB962C8B-B14F-4D97-AF65-F5344CB8AC3E}">
        <p14:creationId xmlns:p14="http://schemas.microsoft.com/office/powerpoint/2010/main" val="34892081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a:extLst>
              <a:ext uri="{FF2B5EF4-FFF2-40B4-BE49-F238E27FC236}">
                <a16:creationId xmlns:a16="http://schemas.microsoft.com/office/drawing/2014/main" id="{55E40174-8272-7D90-5827-08F76C83ADFC}"/>
              </a:ext>
            </a:extLst>
          </p:cNvPr>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33003FC8-232C-C742-A350-8BEEAE9B1846}" type="slidenum">
              <a:rPr lang="en-US" altLang="en-US" sz="1200" smtClean="0">
                <a:latin typeface="Arial" panose="020B0604020202020204" pitchFamily="34" charset="0"/>
              </a:rPr>
              <a:pPr/>
              <a:t>8</a:t>
            </a:fld>
            <a:endParaRPr lang="en-US" altLang="en-US" sz="1200">
              <a:latin typeface="Arial" panose="020B0604020202020204" pitchFamily="34" charset="0"/>
            </a:endParaRPr>
          </a:p>
        </p:txBody>
      </p:sp>
      <p:sp>
        <p:nvSpPr>
          <p:cNvPr id="35842" name="Rectangle 2">
            <a:extLst>
              <a:ext uri="{FF2B5EF4-FFF2-40B4-BE49-F238E27FC236}">
                <a16:creationId xmlns:a16="http://schemas.microsoft.com/office/drawing/2014/main" id="{6698F817-F367-18A1-8234-C1B8129A59E0}"/>
              </a:ext>
            </a:extLst>
          </p:cNvPr>
          <p:cNvSpPr>
            <a:spLocks noGrp="1" noRot="1" noChangeAspect="1" noChangeArrowheads="1" noTextEdit="1"/>
          </p:cNvSpPr>
          <p:nvPr>
            <p:ph type="sldImg"/>
          </p:nvPr>
        </p:nvSpPr>
        <p:spPr>
          <a:ln/>
        </p:spPr>
      </p:sp>
      <p:sp>
        <p:nvSpPr>
          <p:cNvPr id="36867" name="Rectangle 3">
            <a:extLst>
              <a:ext uri="{FF2B5EF4-FFF2-40B4-BE49-F238E27FC236}">
                <a16:creationId xmlns:a16="http://schemas.microsoft.com/office/drawing/2014/main" id="{ECC65712-790F-0524-337F-E402701D0A2C}"/>
              </a:ext>
            </a:extLst>
          </p:cNvPr>
          <p:cNvSpPr>
            <a:spLocks noGrp="1" noChangeArrowheads="1"/>
          </p:cNvSpPr>
          <p:nvPr>
            <p:ph type="body" idx="1"/>
          </p:nvPr>
        </p:nvSpPr>
        <p:spPr/>
        <p:txBody>
          <a:bodyPr/>
          <a:lstStyle/>
          <a:p>
            <a:pPr>
              <a:defRPr/>
            </a:pPr>
            <a:r>
              <a:rPr lang="fr-FR" altLang="en-US" dirty="0"/>
              <a:t>La barre de navigation horizontale permet d'accéder aux 9 sections du site Internet du CEPRB.</a:t>
            </a:r>
          </a:p>
          <a:p>
            <a:pPr>
              <a:defRPr/>
            </a:pPr>
            <a:r>
              <a:rPr lang="fr-FR" altLang="en-US" dirty="0"/>
              <a:t>Ils comprennent les éléments suivants :</a:t>
            </a:r>
          </a:p>
          <a:p>
            <a:pPr>
              <a:defRPr/>
            </a:pPr>
            <a:r>
              <a:rPr lang="fr-FR" altLang="en-US" dirty="0"/>
              <a:t>« Accueil » du CEPRB,</a:t>
            </a:r>
          </a:p>
          <a:p>
            <a:pPr>
              <a:defRPr/>
            </a:pPr>
            <a:r>
              <a:rPr lang="fr-FR" altLang="en-US" dirty="0"/>
              <a:t>« À propos » pour des informations sur le CEPRB, et</a:t>
            </a:r>
          </a:p>
          <a:p>
            <a:pPr>
              <a:defRPr/>
            </a:pPr>
            <a:r>
              <a:rPr lang="fr-FR" altLang="en-US" dirty="0"/>
              <a:t>« Rechercher » pour trouver des informations dans les bases de données du CEPRB,</a:t>
            </a:r>
          </a:p>
          <a:p>
            <a:pPr>
              <a:defRPr/>
            </a:pPr>
            <a:r>
              <a:rPr lang="fr-FR" altLang="en-US" dirty="0"/>
              <a:t>« Soumettre » pour soumettre des informations avec un accès limité aux utilisateurs enregistrés du BCH,</a:t>
            </a:r>
          </a:p>
          <a:p>
            <a:pPr>
              <a:defRPr/>
            </a:pPr>
            <a:r>
              <a:rPr lang="fr-FR" altLang="en-US" dirty="0"/>
              <a:t>« Profil du pays »,</a:t>
            </a:r>
          </a:p>
          <a:p>
            <a:pPr>
              <a:defRPr/>
            </a:pPr>
            <a:r>
              <a:rPr lang="fr-FR" altLang="en-US" dirty="0"/>
              <a:t>" Aide "</a:t>
            </a:r>
          </a:p>
          <a:p>
            <a:pPr>
              <a:defRPr/>
            </a:pPr>
            <a:r>
              <a:rPr lang="fr-FR" altLang="en-US" dirty="0"/>
              <a:t>"Forum"</a:t>
            </a:r>
          </a:p>
          <a:p>
            <a:pPr>
              <a:defRPr/>
            </a:pPr>
            <a:r>
              <a:rPr lang="fr-FR" altLang="en-US" dirty="0"/>
              <a:t>Et des liens vers « Le Protocole de Cartagena », et le « Protocole supplémentaire »</a:t>
            </a:r>
          </a:p>
          <a:p>
            <a:pPr>
              <a:defRPr/>
            </a:pPr>
            <a:endParaRPr lang="fr-FR" altLang="en-US" dirty="0"/>
          </a:p>
          <a:p>
            <a:pPr>
              <a:defRPr/>
            </a:pPr>
            <a:r>
              <a:rPr lang="fr-FR" altLang="en-US" dirty="0"/>
              <a:t>Cliquez sur ce « Point d'interrogation » pour ouvrir une boîte de dialogue dans laquelle vous pourrez poser vos questions et communiquer avec le Helpdesk du BCH.</a:t>
            </a:r>
            <a:endParaRPr lang="en-US" altLang="en-US" dirty="0"/>
          </a:p>
        </p:txBody>
      </p:sp>
    </p:spTree>
    <p:extLst>
      <p:ext uri="{BB962C8B-B14F-4D97-AF65-F5344CB8AC3E}">
        <p14:creationId xmlns:p14="http://schemas.microsoft.com/office/powerpoint/2010/main" val="41613267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a:extLst>
              <a:ext uri="{FF2B5EF4-FFF2-40B4-BE49-F238E27FC236}">
                <a16:creationId xmlns:a16="http://schemas.microsoft.com/office/drawing/2014/main" id="{62FB0D07-9DDB-B98A-C5AE-F4AFFF5BF398}"/>
              </a:ext>
            </a:extLst>
          </p:cNvPr>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7CA15490-7575-694E-A0BE-FF88163A38CC}" type="slidenum">
              <a:rPr lang="en-US" altLang="en-US" sz="1200" smtClean="0">
                <a:latin typeface="Arial" panose="020B0604020202020204" pitchFamily="34" charset="0"/>
              </a:rPr>
              <a:pPr/>
              <a:t>9</a:t>
            </a:fld>
            <a:endParaRPr lang="en-US" altLang="en-US" sz="1200">
              <a:latin typeface="Arial" panose="020B0604020202020204" pitchFamily="34" charset="0"/>
            </a:endParaRPr>
          </a:p>
        </p:txBody>
      </p:sp>
      <p:sp>
        <p:nvSpPr>
          <p:cNvPr id="37890" name="Rectangle 2">
            <a:extLst>
              <a:ext uri="{FF2B5EF4-FFF2-40B4-BE49-F238E27FC236}">
                <a16:creationId xmlns:a16="http://schemas.microsoft.com/office/drawing/2014/main" id="{03DADFF7-7FD6-E472-818E-D94784BCD78B}"/>
              </a:ext>
            </a:extLst>
          </p:cNvPr>
          <p:cNvSpPr>
            <a:spLocks noGrp="1" noRot="1" noChangeAspect="1" noChangeArrowheads="1" noTextEdit="1"/>
          </p:cNvSpPr>
          <p:nvPr>
            <p:ph type="sldImg"/>
          </p:nvPr>
        </p:nvSpPr>
        <p:spPr>
          <a:ln/>
        </p:spPr>
      </p:sp>
      <p:sp>
        <p:nvSpPr>
          <p:cNvPr id="37891" name="Rectangle 3">
            <a:extLst>
              <a:ext uri="{FF2B5EF4-FFF2-40B4-BE49-F238E27FC236}">
                <a16:creationId xmlns:a16="http://schemas.microsoft.com/office/drawing/2014/main" id="{74D82C57-B8B2-6C72-D24A-97C5A66D9ACB}"/>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r>
              <a:rPr lang="fr-FR" altLang="en-US" dirty="0">
                <a:latin typeface="Times New Roman" panose="02020603050405020304" pitchFamily="18" charset="0"/>
              </a:rPr>
              <a:t>Sur la page d'accueil de la nouvelle plateforme BCH, une carte interactive a été ajoutée.</a:t>
            </a:r>
          </a:p>
          <a:p>
            <a:r>
              <a:rPr lang="fr-FR" altLang="en-US" dirty="0">
                <a:latin typeface="Times New Roman" panose="02020603050405020304" pitchFamily="18" charset="0"/>
              </a:rPr>
              <a:t>Deux boutons vous permettent de zoomer et dézoomer sur la carte.</a:t>
            </a:r>
          </a:p>
          <a:p>
            <a:r>
              <a:rPr lang="fr-FR" altLang="en-US" dirty="0">
                <a:latin typeface="Times New Roman" panose="02020603050405020304" pitchFamily="18" charset="0"/>
              </a:rPr>
              <a:t>Un bouton qui ramène la carte à son état d'origine.</a:t>
            </a:r>
          </a:p>
          <a:p>
            <a:r>
              <a:rPr lang="fr-FR" altLang="en-US" dirty="0">
                <a:latin typeface="Times New Roman" panose="02020603050405020304" pitchFamily="18" charset="0"/>
              </a:rPr>
              <a:t>Cette section montre le nombre de catégories différentes d'enregistrements nationaux publiés dans le monde.</a:t>
            </a:r>
          </a:p>
          <a:p>
            <a:r>
              <a:rPr lang="fr-FR" altLang="en-US" dirty="0">
                <a:latin typeface="Times New Roman" panose="02020603050405020304" pitchFamily="18" charset="0"/>
              </a:rPr>
              <a:t>Vous pouvez cliquer sur tous les types d'enregistrements sur la carte.</a:t>
            </a:r>
          </a:p>
          <a:p>
            <a:r>
              <a:rPr lang="fr-FR" altLang="en-US" dirty="0">
                <a:latin typeface="Times New Roman" panose="02020603050405020304" pitchFamily="18" charset="0"/>
              </a:rPr>
              <a:t>Ainsi, si vous cliquez sur « Autorité nationale compétente » par exemple</a:t>
            </a:r>
            <a:endParaRPr lang="en-US" altLang="en-US" dirty="0">
              <a:latin typeface="Times New Roman" panose="02020603050405020304" pitchFamily="18" charset="0"/>
            </a:endParaRPr>
          </a:p>
          <a:p>
            <a:endParaRPr lang="en-US" altLang="en-US" dirty="0">
              <a:latin typeface="Times New Roman" panose="02020603050405020304" pitchFamily="18" charset="0"/>
            </a:endParaRPr>
          </a:p>
          <a:p>
            <a:endParaRPr lang="en-US" altLang="en-US" dirty="0">
              <a:latin typeface="Times New Roman" panose="02020603050405020304" pitchFamily="18" charset="0"/>
            </a:endParaRPr>
          </a:p>
        </p:txBody>
      </p:sp>
    </p:spTree>
    <p:extLst>
      <p:ext uri="{BB962C8B-B14F-4D97-AF65-F5344CB8AC3E}">
        <p14:creationId xmlns:p14="http://schemas.microsoft.com/office/powerpoint/2010/main" val="746959342"/>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Diapositiva de título">
    <p:spTree>
      <p:nvGrpSpPr>
        <p:cNvPr id="1" name="Shape 71"/>
        <p:cNvGrpSpPr/>
        <p:nvPr/>
      </p:nvGrpSpPr>
      <p:grpSpPr>
        <a:xfrm>
          <a:off x="0" y="0"/>
          <a:ext cx="0" cy="0"/>
          <a:chOff x="0" y="0"/>
          <a:chExt cx="0" cy="0"/>
        </a:xfrm>
      </p:grpSpPr>
      <p:sp>
        <p:nvSpPr>
          <p:cNvPr id="4" name="Shape 72">
            <a:extLst>
              <a:ext uri="{FF2B5EF4-FFF2-40B4-BE49-F238E27FC236}">
                <a16:creationId xmlns:a16="http://schemas.microsoft.com/office/drawing/2014/main" id="{43B01821-FDDD-4BD6-ADEE-EF957FECDD17}"/>
              </a:ext>
            </a:extLst>
          </p:cNvPr>
          <p:cNvSpPr>
            <a:spLocks noChangeArrowheads="1"/>
          </p:cNvSpPr>
          <p:nvPr/>
        </p:nvSpPr>
        <p:spPr bwMode="auto">
          <a:xfrm>
            <a:off x="6215063" y="0"/>
            <a:ext cx="2928937" cy="6858000"/>
          </a:xfrm>
          <a:prstGeom prst="rect">
            <a:avLst/>
          </a:prstGeom>
          <a:solidFill>
            <a:srgbClr val="DAE5F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91425" tIns="45700" rIns="91425" bIns="45700" anchor="ctr"/>
          <a:lstStyle>
            <a:lvl1pPr>
              <a:defRPr sz="3200">
                <a:solidFill>
                  <a:schemeClr val="tx1"/>
                </a:solidFill>
                <a:latin typeface="Arial" panose="020B0604020202020204" pitchFamily="34" charset="0"/>
                <a:cs typeface="Arial" panose="020B0604020202020204" pitchFamily="34" charset="0"/>
              </a:defRPr>
            </a:lvl1pPr>
            <a:lvl2pPr marL="742950" indent="-285750">
              <a:defRPr sz="3200">
                <a:solidFill>
                  <a:schemeClr val="tx1"/>
                </a:solidFill>
                <a:latin typeface="Arial" panose="020B0604020202020204" pitchFamily="34" charset="0"/>
                <a:cs typeface="Arial" panose="020B0604020202020204" pitchFamily="34" charset="0"/>
              </a:defRPr>
            </a:lvl2pPr>
            <a:lvl3pPr marL="1143000" indent="-228600">
              <a:defRPr sz="3200">
                <a:solidFill>
                  <a:schemeClr val="tx1"/>
                </a:solidFill>
                <a:latin typeface="Arial" panose="020B0604020202020204" pitchFamily="34" charset="0"/>
                <a:cs typeface="Arial" panose="020B0604020202020204" pitchFamily="34" charset="0"/>
              </a:defRPr>
            </a:lvl3pPr>
            <a:lvl4pPr marL="1600200" indent="-228600">
              <a:defRPr sz="3200">
                <a:solidFill>
                  <a:schemeClr val="tx1"/>
                </a:solidFill>
                <a:latin typeface="Arial" panose="020B0604020202020204" pitchFamily="34" charset="0"/>
                <a:cs typeface="Arial" panose="020B0604020202020204" pitchFamily="34" charset="0"/>
              </a:defRPr>
            </a:lvl4pPr>
            <a:lvl5pPr marL="2057400" indent="-22860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algn="ctr" eaLnBrk="1" hangingPunct="1"/>
            <a:endParaRPr lang="fr-FR" altLang="en-US" noProof="0">
              <a:solidFill>
                <a:srgbClr val="FFFFFF"/>
              </a:solidFill>
              <a:sym typeface="Arial" panose="020B0604020202020204" pitchFamily="34" charset="0"/>
            </a:endParaRPr>
          </a:p>
        </p:txBody>
      </p:sp>
      <p:sp>
        <p:nvSpPr>
          <p:cNvPr id="5" name="Shape 75">
            <a:extLst>
              <a:ext uri="{FF2B5EF4-FFF2-40B4-BE49-F238E27FC236}">
                <a16:creationId xmlns:a16="http://schemas.microsoft.com/office/drawing/2014/main" id="{ECE5C6E2-1EF0-4C6C-9AE6-F5C22A24F6F9}"/>
              </a:ext>
            </a:extLst>
          </p:cNvPr>
          <p:cNvSpPr txBox="1">
            <a:spLocks noChangeArrowheads="1"/>
          </p:cNvSpPr>
          <p:nvPr/>
        </p:nvSpPr>
        <p:spPr bwMode="auto">
          <a:xfrm>
            <a:off x="395288" y="333375"/>
            <a:ext cx="5819775" cy="1568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25" tIns="45700" rIns="91425" bIns="45700"/>
          <a:lstStyle>
            <a:lvl1pPr>
              <a:defRPr sz="3200">
                <a:solidFill>
                  <a:schemeClr val="tx1"/>
                </a:solidFill>
                <a:latin typeface="Arial" panose="020B0604020202020204" pitchFamily="34" charset="0"/>
                <a:cs typeface="Arial" panose="020B0604020202020204" pitchFamily="34" charset="0"/>
              </a:defRPr>
            </a:lvl1pPr>
            <a:lvl2pPr marL="742950" indent="-285750">
              <a:defRPr sz="3200">
                <a:solidFill>
                  <a:schemeClr val="tx1"/>
                </a:solidFill>
                <a:latin typeface="Arial" panose="020B0604020202020204" pitchFamily="34" charset="0"/>
                <a:cs typeface="Arial" panose="020B0604020202020204" pitchFamily="34" charset="0"/>
              </a:defRPr>
            </a:lvl2pPr>
            <a:lvl3pPr marL="1143000" indent="-228600">
              <a:defRPr sz="3200">
                <a:solidFill>
                  <a:schemeClr val="tx1"/>
                </a:solidFill>
                <a:latin typeface="Arial" panose="020B0604020202020204" pitchFamily="34" charset="0"/>
                <a:cs typeface="Arial" panose="020B0604020202020204" pitchFamily="34" charset="0"/>
              </a:defRPr>
            </a:lvl3pPr>
            <a:lvl4pPr marL="1600200" indent="-228600">
              <a:defRPr sz="3200">
                <a:solidFill>
                  <a:schemeClr val="tx1"/>
                </a:solidFill>
                <a:latin typeface="Arial" panose="020B0604020202020204" pitchFamily="34" charset="0"/>
                <a:cs typeface="Arial" panose="020B0604020202020204" pitchFamily="34" charset="0"/>
              </a:defRPr>
            </a:lvl4pPr>
            <a:lvl5pPr marL="2057400" indent="-22860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algn="ctr" eaLnBrk="1" hangingPunct="1">
              <a:buSzPct val="25000"/>
            </a:pPr>
            <a:r>
              <a:rPr lang="fr-FR" altLang="en-US" sz="2800" noProof="0">
                <a:solidFill>
                  <a:srgbClr val="1F497D"/>
                </a:solidFill>
                <a:latin typeface="Calibri" panose="020F0502020204030204" pitchFamily="34" charset="0"/>
                <a:cs typeface="Calibri" panose="020F0502020204030204" pitchFamily="34" charset="0"/>
                <a:sym typeface="Calibri" panose="020F0502020204030204" pitchFamily="34" charset="0"/>
              </a:rPr>
              <a:t>Centre d’Echanges pour la Prévention des Risques Biotechnologiques – CEPRB (Phase III)</a:t>
            </a:r>
          </a:p>
        </p:txBody>
      </p:sp>
      <p:sp>
        <p:nvSpPr>
          <p:cNvPr id="6" name="Shape 76">
            <a:extLst>
              <a:ext uri="{FF2B5EF4-FFF2-40B4-BE49-F238E27FC236}">
                <a16:creationId xmlns:a16="http://schemas.microsoft.com/office/drawing/2014/main" id="{9AF348E7-7300-46C2-A935-F9FD97063EE3}"/>
              </a:ext>
            </a:extLst>
          </p:cNvPr>
          <p:cNvSpPr>
            <a:spLocks noChangeArrowheads="1"/>
          </p:cNvSpPr>
          <p:nvPr/>
        </p:nvSpPr>
        <p:spPr bwMode="auto">
          <a:xfrm>
            <a:off x="0" y="0"/>
            <a:ext cx="179388" cy="6858000"/>
          </a:xfrm>
          <a:prstGeom prst="rect">
            <a:avLst/>
          </a:prstGeom>
          <a:solidFill>
            <a:srgbClr val="00B0F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91425" tIns="45700" rIns="91425" bIns="45700" anchor="ctr"/>
          <a:lstStyle>
            <a:lvl1pPr>
              <a:defRPr sz="3200">
                <a:solidFill>
                  <a:schemeClr val="tx1"/>
                </a:solidFill>
                <a:latin typeface="Arial" panose="020B0604020202020204" pitchFamily="34" charset="0"/>
                <a:cs typeface="Arial" panose="020B0604020202020204" pitchFamily="34" charset="0"/>
              </a:defRPr>
            </a:lvl1pPr>
            <a:lvl2pPr marL="742950" indent="-285750">
              <a:defRPr sz="3200">
                <a:solidFill>
                  <a:schemeClr val="tx1"/>
                </a:solidFill>
                <a:latin typeface="Arial" panose="020B0604020202020204" pitchFamily="34" charset="0"/>
                <a:cs typeface="Arial" panose="020B0604020202020204" pitchFamily="34" charset="0"/>
              </a:defRPr>
            </a:lvl2pPr>
            <a:lvl3pPr marL="1143000" indent="-228600">
              <a:defRPr sz="3200">
                <a:solidFill>
                  <a:schemeClr val="tx1"/>
                </a:solidFill>
                <a:latin typeface="Arial" panose="020B0604020202020204" pitchFamily="34" charset="0"/>
                <a:cs typeface="Arial" panose="020B0604020202020204" pitchFamily="34" charset="0"/>
              </a:defRPr>
            </a:lvl3pPr>
            <a:lvl4pPr marL="1600200" indent="-228600">
              <a:defRPr sz="3200">
                <a:solidFill>
                  <a:schemeClr val="tx1"/>
                </a:solidFill>
                <a:latin typeface="Arial" panose="020B0604020202020204" pitchFamily="34" charset="0"/>
                <a:cs typeface="Arial" panose="020B0604020202020204" pitchFamily="34" charset="0"/>
              </a:defRPr>
            </a:lvl4pPr>
            <a:lvl5pPr marL="2057400" indent="-22860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algn="ctr" eaLnBrk="1" hangingPunct="1"/>
            <a:endParaRPr lang="fr-FR" altLang="en-US" noProof="0">
              <a:solidFill>
                <a:srgbClr val="FFFFFF"/>
              </a:solidFill>
              <a:sym typeface="Arial" panose="020B0604020202020204" pitchFamily="34" charset="0"/>
            </a:endParaRPr>
          </a:p>
        </p:txBody>
      </p:sp>
      <p:pic>
        <p:nvPicPr>
          <p:cNvPr id="7" name="Shape 77">
            <a:extLst>
              <a:ext uri="{FF2B5EF4-FFF2-40B4-BE49-F238E27FC236}">
                <a16:creationId xmlns:a16="http://schemas.microsoft.com/office/drawing/2014/main" id="{3863AF81-98CF-405E-A334-91896DF4BAD1}"/>
              </a:ext>
            </a:extLst>
          </p:cNvPr>
          <p:cNvPicPr preferRelativeResize="0">
            <a:picLocks noChangeAspect="1" noChangeArrowheads="1"/>
          </p:cNvPicPr>
          <p:nvPr/>
        </p:nvPicPr>
        <p:blipFill>
          <a:blip r:embed="rId2" cstate="email">
            <a:duotone>
              <a:prstClr val="black"/>
              <a:srgbClr val="DBE6F1">
                <a:tint val="45000"/>
                <a:satMod val="400000"/>
              </a:srgbClr>
            </a:duotone>
            <a:extLst>
              <a:ext uri="{BEBA8EAE-BF5A-486C-A8C5-ECC9F3942E4B}">
                <a14:imgProps xmlns:a14="http://schemas.microsoft.com/office/drawing/2010/main">
                  <a14:imgLayer r:embed="rId3">
                    <a14:imgEffect>
                      <a14:colorTemperature colorTemp="11200"/>
                    </a14:imgEffect>
                    <a14:imgEffect>
                      <a14:saturation sat="0"/>
                    </a14:imgEffect>
                  </a14:imgLayer>
                </a14:imgProps>
              </a:ext>
              <a:ext uri="{28A0092B-C50C-407E-A947-70E740481C1C}">
                <a14:useLocalDpi xmlns:a14="http://schemas.microsoft.com/office/drawing/2010/main"/>
              </a:ext>
            </a:extLst>
          </a:blip>
          <a:srcRect/>
          <a:stretch/>
        </p:blipFill>
        <p:spPr bwMode="auto">
          <a:xfrm>
            <a:off x="6257926" y="2733511"/>
            <a:ext cx="3014662" cy="16211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3" name="Shape 73"/>
          <p:cNvSpPr txBox="1">
            <a:spLocks noGrp="1"/>
          </p:cNvSpPr>
          <p:nvPr>
            <p:ph type="ctrTitle" hasCustomPrompt="1"/>
          </p:nvPr>
        </p:nvSpPr>
        <p:spPr>
          <a:xfrm>
            <a:off x="549424" y="2276872"/>
            <a:ext cx="4876799" cy="1470024"/>
          </a:xfrm>
          <a:prstGeom prst="rect">
            <a:avLst/>
          </a:prstGeom>
          <a:noFill/>
          <a:ln>
            <a:noFill/>
          </a:ln>
        </p:spPr>
        <p:txBody>
          <a:bodyPr/>
          <a:lstStyle>
            <a:lvl1pPr marL="0" marR="0" lvl="0" indent="0" algn="l" rtl="0">
              <a:spcBef>
                <a:spcPts val="0"/>
              </a:spcBef>
              <a:buClr>
                <a:schemeClr val="dk2"/>
              </a:buClr>
              <a:buFont typeface="Calibri"/>
              <a:buNone/>
              <a:defRPr sz="4400" b="0" i="0" u="none" strike="noStrike" cap="none">
                <a:solidFill>
                  <a:schemeClr val="dk2"/>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fr-FR" noProof="0"/>
              <a:t>Modifiez le style)du titre</a:t>
            </a:r>
          </a:p>
        </p:txBody>
      </p:sp>
      <p:sp>
        <p:nvSpPr>
          <p:cNvPr id="74" name="Shape 74"/>
          <p:cNvSpPr txBox="1">
            <a:spLocks noGrp="1"/>
          </p:cNvSpPr>
          <p:nvPr>
            <p:ph type="subTitle" idx="1"/>
          </p:nvPr>
        </p:nvSpPr>
        <p:spPr>
          <a:xfrm>
            <a:off x="685800" y="5181600"/>
            <a:ext cx="4320480" cy="1008112"/>
          </a:xfrm>
          <a:prstGeom prst="rect">
            <a:avLst/>
          </a:prstGeom>
          <a:noFill/>
          <a:ln>
            <a:noFill/>
          </a:ln>
        </p:spPr>
        <p:txBody>
          <a:bodyPr/>
          <a:lstStyle>
            <a:lvl1pPr marL="0" marR="0" lvl="0" indent="0" algn="l" rtl="0">
              <a:spcBef>
                <a:spcPts val="560"/>
              </a:spcBef>
              <a:buClr>
                <a:srgbClr val="3F3F3F"/>
              </a:buClr>
              <a:buFont typeface="Arial"/>
              <a:buNone/>
              <a:defRPr sz="2800" b="0" i="0" u="none" strike="noStrike" cap="none">
                <a:solidFill>
                  <a:srgbClr val="3F3F3F"/>
                </a:solidFill>
                <a:latin typeface="Calibri"/>
                <a:ea typeface="Calibri"/>
                <a:cs typeface="Calibri"/>
                <a:sym typeface="Calibri"/>
              </a:defRPr>
            </a:lvl1pPr>
            <a:lvl2pPr marL="457200" marR="0" lvl="1" indent="0" algn="ctr" rtl="0">
              <a:spcBef>
                <a:spcPts val="560"/>
              </a:spcBef>
              <a:buClr>
                <a:srgbClr val="888888"/>
              </a:buClr>
              <a:buFont typeface="Arial"/>
              <a:buNone/>
              <a:defRPr sz="2800" b="0" i="0" u="none" strike="noStrike" cap="none">
                <a:solidFill>
                  <a:srgbClr val="888888"/>
                </a:solidFill>
                <a:latin typeface="Calibri"/>
                <a:ea typeface="Calibri"/>
                <a:cs typeface="Calibri"/>
                <a:sym typeface="Calibri"/>
              </a:defRPr>
            </a:lvl2pPr>
            <a:lvl3pPr marL="914400" marR="0" lvl="2" indent="0" algn="ctr" rtl="0">
              <a:spcBef>
                <a:spcPts val="480"/>
              </a:spcBef>
              <a:buClr>
                <a:srgbClr val="888888"/>
              </a:buClr>
              <a:buFont typeface="Arial"/>
              <a:buNone/>
              <a:defRPr sz="2400" b="0" i="0" u="none" strike="noStrike" cap="none">
                <a:solidFill>
                  <a:srgbClr val="888888"/>
                </a:solidFill>
                <a:latin typeface="Calibri"/>
                <a:ea typeface="Calibri"/>
                <a:cs typeface="Calibri"/>
                <a:sym typeface="Calibri"/>
              </a:defRPr>
            </a:lvl3pPr>
            <a:lvl4pPr marL="1371600" marR="0" lvl="3"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4pPr>
            <a:lvl5pPr marL="1828800" marR="0" lvl="4"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5pPr>
            <a:lvl6pPr marL="2286000" marR="0" lvl="5"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6pPr>
            <a:lvl7pPr marL="2743200" marR="0" lvl="6"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7pPr>
            <a:lvl8pPr marL="3200400" marR="0" lvl="7"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8pPr>
            <a:lvl9pPr marL="3657600" marR="0" lvl="8"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9pPr>
          </a:lstStyle>
          <a:p>
            <a:r>
              <a:rPr lang="fr-FR" noProof="0"/>
              <a:t>Modifiez le style des sous-titres du masque</a:t>
            </a:r>
          </a:p>
        </p:txBody>
      </p:sp>
    </p:spTree>
    <p:extLst>
      <p:ext uri="{BB962C8B-B14F-4D97-AF65-F5344CB8AC3E}">
        <p14:creationId xmlns:p14="http://schemas.microsoft.com/office/powerpoint/2010/main" val="25086480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6E7FBB-2C11-46D4-B856-E5DF01AFB227}"/>
              </a:ext>
            </a:extLst>
          </p:cNvPr>
          <p:cNvSpPr>
            <a:spLocks noGrp="1"/>
          </p:cNvSpPr>
          <p:nvPr>
            <p:ph type="title"/>
          </p:nvPr>
        </p:nvSpPr>
        <p:spPr>
          <a:xfrm>
            <a:off x="630238" y="457200"/>
            <a:ext cx="2949575" cy="1600200"/>
          </a:xfrm>
        </p:spPr>
        <p:txBody>
          <a:bodyPr anchor="t"/>
          <a:lstStyle>
            <a:lvl1pPr>
              <a:defRPr sz="3200"/>
            </a:lvl1pPr>
          </a:lstStyle>
          <a:p>
            <a:r>
              <a:rPr lang="fr-FR"/>
              <a:t>Modifiez le style du titre</a:t>
            </a:r>
            <a:endParaRPr lang="en-US" dirty="0"/>
          </a:p>
        </p:txBody>
      </p:sp>
      <p:sp>
        <p:nvSpPr>
          <p:cNvPr id="3" name="Content Placeholder 2">
            <a:extLst>
              <a:ext uri="{FF2B5EF4-FFF2-40B4-BE49-F238E27FC236}">
                <a16:creationId xmlns:a16="http://schemas.microsoft.com/office/drawing/2014/main" id="{F3C00DB7-C0F3-4127-9BA1-D5D5D55A866A}"/>
              </a:ext>
            </a:extLst>
          </p:cNvPr>
          <p:cNvSpPr>
            <a:spLocks noGrp="1"/>
          </p:cNvSpPr>
          <p:nvPr>
            <p:ph idx="1"/>
          </p:nvPr>
        </p:nvSpPr>
        <p:spPr>
          <a:xfrm>
            <a:off x="59172" y="2186781"/>
            <a:ext cx="5808972" cy="38115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Text Placeholder 3">
            <a:extLst>
              <a:ext uri="{FF2B5EF4-FFF2-40B4-BE49-F238E27FC236}">
                <a16:creationId xmlns:a16="http://schemas.microsoft.com/office/drawing/2014/main" id="{07CF8A85-E8DE-4538-8618-5627B56D4F25}"/>
              </a:ext>
            </a:extLst>
          </p:cNvPr>
          <p:cNvSpPr>
            <a:spLocks noGrp="1"/>
          </p:cNvSpPr>
          <p:nvPr>
            <p:ph type="body" sz="half" idx="2"/>
          </p:nvPr>
        </p:nvSpPr>
        <p:spPr>
          <a:xfrm>
            <a:off x="6037729" y="2177236"/>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a:extLst>
              <a:ext uri="{FF2B5EF4-FFF2-40B4-BE49-F238E27FC236}">
                <a16:creationId xmlns:a16="http://schemas.microsoft.com/office/drawing/2014/main" id="{084D795A-CAB4-42B8-93C6-FC7947091EF5}"/>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ECD5780A-01D6-4B9C-BE97-B13E1763B473}"/>
              </a:ext>
            </a:extLst>
          </p:cNvPr>
          <p:cNvSpPr>
            <a:spLocks noGrp="1"/>
          </p:cNvSpPr>
          <p:nvPr>
            <p:ph type="ftr" sz="quarter" idx="11"/>
          </p:nvPr>
        </p:nvSpPr>
        <p:spPr/>
        <p:txBody>
          <a:bodyPr/>
          <a:lstStyle/>
          <a:p>
            <a:r>
              <a:rPr lang="en-US"/>
              <a:t>xx</a:t>
            </a:r>
          </a:p>
        </p:txBody>
      </p:sp>
      <p:sp>
        <p:nvSpPr>
          <p:cNvPr id="7" name="Slide Number Placeholder 6">
            <a:extLst>
              <a:ext uri="{FF2B5EF4-FFF2-40B4-BE49-F238E27FC236}">
                <a16:creationId xmlns:a16="http://schemas.microsoft.com/office/drawing/2014/main" id="{392F3866-4D03-442F-9E88-D3B55E254609}"/>
              </a:ext>
            </a:extLst>
          </p:cNvPr>
          <p:cNvSpPr>
            <a:spLocks noGrp="1"/>
          </p:cNvSpPr>
          <p:nvPr>
            <p:ph type="sldNum" sz="quarter" idx="12"/>
          </p:nvPr>
        </p:nvSpPr>
        <p:spPr/>
        <p:txBody>
          <a:bodyPr/>
          <a:lstStyle/>
          <a:p>
            <a:fld id="{9AC33654-A891-4F59-96FA-7357E7B84BB8}" type="slidenum">
              <a:rPr lang="en-US" smtClean="0"/>
              <a:pPr/>
              <a:t>‹N°›</a:t>
            </a:fld>
            <a:endParaRPr lang="en-US"/>
          </a:p>
        </p:txBody>
      </p:sp>
    </p:spTree>
    <p:extLst>
      <p:ext uri="{BB962C8B-B14F-4D97-AF65-F5344CB8AC3E}">
        <p14:creationId xmlns:p14="http://schemas.microsoft.com/office/powerpoint/2010/main" val="6639195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8C3024-1185-49F4-9E3A-1073E32E10B6}"/>
              </a:ext>
            </a:extLst>
          </p:cNvPr>
          <p:cNvSpPr>
            <a:spLocks noGrp="1"/>
          </p:cNvSpPr>
          <p:nvPr>
            <p:ph type="title"/>
          </p:nvPr>
        </p:nvSpPr>
        <p:spPr>
          <a:xfrm>
            <a:off x="630238" y="457200"/>
            <a:ext cx="2949575" cy="1600200"/>
          </a:xfrm>
        </p:spPr>
        <p:txBody>
          <a:bodyPr anchor="b"/>
          <a:lstStyle>
            <a:lvl1pPr>
              <a:defRPr sz="3200"/>
            </a:lvl1pPr>
          </a:lstStyle>
          <a:p>
            <a:r>
              <a:rPr lang="fr-FR"/>
              <a:t>Modifiez le style du titre</a:t>
            </a:r>
            <a:endParaRPr lang="en-US"/>
          </a:p>
        </p:txBody>
      </p:sp>
      <p:sp>
        <p:nvSpPr>
          <p:cNvPr id="3" name="Picture Placeholder 2">
            <a:extLst>
              <a:ext uri="{FF2B5EF4-FFF2-40B4-BE49-F238E27FC236}">
                <a16:creationId xmlns:a16="http://schemas.microsoft.com/office/drawing/2014/main" id="{529615EF-24E5-44DF-B296-C9858B5FADD5}"/>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a:p>
        </p:txBody>
      </p:sp>
      <p:sp>
        <p:nvSpPr>
          <p:cNvPr id="4" name="Text Placeholder 3">
            <a:extLst>
              <a:ext uri="{FF2B5EF4-FFF2-40B4-BE49-F238E27FC236}">
                <a16:creationId xmlns:a16="http://schemas.microsoft.com/office/drawing/2014/main" id="{B52FBA27-9412-45CA-AB64-2E34D096723B}"/>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a:extLst>
              <a:ext uri="{FF2B5EF4-FFF2-40B4-BE49-F238E27FC236}">
                <a16:creationId xmlns:a16="http://schemas.microsoft.com/office/drawing/2014/main" id="{DE346738-FE8D-40A0-A577-D0637B823CCC}"/>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C10DF5D4-3C08-41E5-ACCB-B9B868B03FF2}"/>
              </a:ext>
            </a:extLst>
          </p:cNvPr>
          <p:cNvSpPr>
            <a:spLocks noGrp="1"/>
          </p:cNvSpPr>
          <p:nvPr>
            <p:ph type="ftr" sz="quarter" idx="11"/>
          </p:nvPr>
        </p:nvSpPr>
        <p:spPr/>
        <p:txBody>
          <a:bodyPr/>
          <a:lstStyle/>
          <a:p>
            <a:r>
              <a:rPr lang="en-US"/>
              <a:t>xx</a:t>
            </a:r>
          </a:p>
        </p:txBody>
      </p:sp>
      <p:sp>
        <p:nvSpPr>
          <p:cNvPr id="7" name="Slide Number Placeholder 6">
            <a:extLst>
              <a:ext uri="{FF2B5EF4-FFF2-40B4-BE49-F238E27FC236}">
                <a16:creationId xmlns:a16="http://schemas.microsoft.com/office/drawing/2014/main" id="{CCB7DB29-129F-4D43-84AE-DEC176A78D89}"/>
              </a:ext>
            </a:extLst>
          </p:cNvPr>
          <p:cNvSpPr>
            <a:spLocks noGrp="1"/>
          </p:cNvSpPr>
          <p:nvPr>
            <p:ph type="sldNum" sz="quarter" idx="12"/>
          </p:nvPr>
        </p:nvSpPr>
        <p:spPr/>
        <p:txBody>
          <a:bodyPr/>
          <a:lstStyle/>
          <a:p>
            <a:fld id="{9AC33654-A891-4F59-96FA-7357E7B84BB8}" type="slidenum">
              <a:rPr lang="en-US" smtClean="0"/>
              <a:pPr/>
              <a:t>‹N°›</a:t>
            </a:fld>
            <a:endParaRPr lang="en-US"/>
          </a:p>
        </p:txBody>
      </p:sp>
    </p:spTree>
    <p:extLst>
      <p:ext uri="{BB962C8B-B14F-4D97-AF65-F5344CB8AC3E}">
        <p14:creationId xmlns:p14="http://schemas.microsoft.com/office/powerpoint/2010/main" val="10702360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FF890-EC5A-42E1-AD80-F56F737BF3BD}"/>
              </a:ext>
            </a:extLst>
          </p:cNvPr>
          <p:cNvSpPr>
            <a:spLocks noGrp="1"/>
          </p:cNvSpPr>
          <p:nvPr>
            <p:ph type="title"/>
          </p:nvPr>
        </p:nvSpPr>
        <p:spPr/>
        <p:txBody>
          <a:bodyPr/>
          <a:lstStyle/>
          <a:p>
            <a:r>
              <a:rPr lang="fr-FR"/>
              <a:t>Modifiez le style du titre</a:t>
            </a:r>
            <a:endParaRPr lang="en-US"/>
          </a:p>
        </p:txBody>
      </p:sp>
      <p:sp>
        <p:nvSpPr>
          <p:cNvPr id="3" name="Vertical Text Placeholder 2">
            <a:extLst>
              <a:ext uri="{FF2B5EF4-FFF2-40B4-BE49-F238E27FC236}">
                <a16:creationId xmlns:a16="http://schemas.microsoft.com/office/drawing/2014/main" id="{FD85A810-E12C-44CF-8799-5E808AFC5796}"/>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a:extLst>
              <a:ext uri="{FF2B5EF4-FFF2-40B4-BE49-F238E27FC236}">
                <a16:creationId xmlns:a16="http://schemas.microsoft.com/office/drawing/2014/main" id="{79AFD0DD-C989-411D-9BC6-2EFACD435E78}"/>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487B35F5-4F02-4FCA-98E9-703A03FBDA63}"/>
              </a:ext>
            </a:extLst>
          </p:cNvPr>
          <p:cNvSpPr>
            <a:spLocks noGrp="1"/>
          </p:cNvSpPr>
          <p:nvPr>
            <p:ph type="ftr" sz="quarter" idx="11"/>
          </p:nvPr>
        </p:nvSpPr>
        <p:spPr/>
        <p:txBody>
          <a:bodyPr/>
          <a:lstStyle/>
          <a:p>
            <a:r>
              <a:rPr lang="en-US"/>
              <a:t>xx</a:t>
            </a:r>
          </a:p>
        </p:txBody>
      </p:sp>
      <p:sp>
        <p:nvSpPr>
          <p:cNvPr id="6" name="Slide Number Placeholder 5">
            <a:extLst>
              <a:ext uri="{FF2B5EF4-FFF2-40B4-BE49-F238E27FC236}">
                <a16:creationId xmlns:a16="http://schemas.microsoft.com/office/drawing/2014/main" id="{FC814091-FFB5-4B5D-9B5B-76F92D18160A}"/>
              </a:ext>
            </a:extLst>
          </p:cNvPr>
          <p:cNvSpPr>
            <a:spLocks noGrp="1"/>
          </p:cNvSpPr>
          <p:nvPr>
            <p:ph type="sldNum" sz="quarter" idx="12"/>
          </p:nvPr>
        </p:nvSpPr>
        <p:spPr/>
        <p:txBody>
          <a:bodyPr/>
          <a:lstStyle/>
          <a:p>
            <a:fld id="{9AC33654-A891-4F59-96FA-7357E7B84BB8}" type="slidenum">
              <a:rPr lang="en-US" smtClean="0"/>
              <a:pPr/>
              <a:t>‹N°›</a:t>
            </a:fld>
            <a:endParaRPr lang="en-US"/>
          </a:p>
        </p:txBody>
      </p:sp>
    </p:spTree>
    <p:extLst>
      <p:ext uri="{BB962C8B-B14F-4D97-AF65-F5344CB8AC3E}">
        <p14:creationId xmlns:p14="http://schemas.microsoft.com/office/powerpoint/2010/main" val="16524872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9702DC5-3426-4D21-ABDF-D5D356BD8673}"/>
              </a:ext>
            </a:extLst>
          </p:cNvPr>
          <p:cNvSpPr>
            <a:spLocks noGrp="1"/>
          </p:cNvSpPr>
          <p:nvPr>
            <p:ph type="title" orient="vert"/>
          </p:nvPr>
        </p:nvSpPr>
        <p:spPr>
          <a:xfrm>
            <a:off x="6543675" y="365125"/>
            <a:ext cx="1971675" cy="5811838"/>
          </a:xfrm>
        </p:spPr>
        <p:txBody>
          <a:bodyPr vert="eaVert"/>
          <a:lstStyle/>
          <a:p>
            <a:r>
              <a:rPr lang="fr-FR"/>
              <a:t>Modifiez le style du titre</a:t>
            </a:r>
            <a:endParaRPr lang="en-US"/>
          </a:p>
        </p:txBody>
      </p:sp>
      <p:sp>
        <p:nvSpPr>
          <p:cNvPr id="3" name="Vertical Text Placeholder 2">
            <a:extLst>
              <a:ext uri="{FF2B5EF4-FFF2-40B4-BE49-F238E27FC236}">
                <a16:creationId xmlns:a16="http://schemas.microsoft.com/office/drawing/2014/main" id="{3623E085-C669-4562-951A-1F8BDA27E8CA}"/>
              </a:ext>
            </a:extLst>
          </p:cNvPr>
          <p:cNvSpPr>
            <a:spLocks noGrp="1"/>
          </p:cNvSpPr>
          <p:nvPr>
            <p:ph type="body" orient="vert" idx="1"/>
          </p:nvPr>
        </p:nvSpPr>
        <p:spPr>
          <a:xfrm>
            <a:off x="628650" y="365125"/>
            <a:ext cx="5762625"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a:extLst>
              <a:ext uri="{FF2B5EF4-FFF2-40B4-BE49-F238E27FC236}">
                <a16:creationId xmlns:a16="http://schemas.microsoft.com/office/drawing/2014/main" id="{A8E26566-54A7-44C0-BBB9-322ABB3D47BA}"/>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5A4B8F09-7320-4558-8F6C-DF2D287BD3F7}"/>
              </a:ext>
            </a:extLst>
          </p:cNvPr>
          <p:cNvSpPr>
            <a:spLocks noGrp="1"/>
          </p:cNvSpPr>
          <p:nvPr>
            <p:ph type="ftr" sz="quarter" idx="11"/>
          </p:nvPr>
        </p:nvSpPr>
        <p:spPr/>
        <p:txBody>
          <a:bodyPr/>
          <a:lstStyle/>
          <a:p>
            <a:r>
              <a:rPr lang="en-US"/>
              <a:t>xx</a:t>
            </a:r>
          </a:p>
        </p:txBody>
      </p:sp>
      <p:sp>
        <p:nvSpPr>
          <p:cNvPr id="6" name="Slide Number Placeholder 5">
            <a:extLst>
              <a:ext uri="{FF2B5EF4-FFF2-40B4-BE49-F238E27FC236}">
                <a16:creationId xmlns:a16="http://schemas.microsoft.com/office/drawing/2014/main" id="{6606AD1C-2EDB-46E3-80BD-3AE27450A22F}"/>
              </a:ext>
            </a:extLst>
          </p:cNvPr>
          <p:cNvSpPr>
            <a:spLocks noGrp="1"/>
          </p:cNvSpPr>
          <p:nvPr>
            <p:ph type="sldNum" sz="quarter" idx="12"/>
          </p:nvPr>
        </p:nvSpPr>
        <p:spPr/>
        <p:txBody>
          <a:bodyPr/>
          <a:lstStyle/>
          <a:p>
            <a:fld id="{9AC33654-A891-4F59-96FA-7357E7B84BB8}" type="slidenum">
              <a:rPr lang="en-US" smtClean="0"/>
              <a:pPr/>
              <a:t>‹N°›</a:t>
            </a:fld>
            <a:endParaRPr lang="en-US"/>
          </a:p>
        </p:txBody>
      </p:sp>
    </p:spTree>
    <p:extLst>
      <p:ext uri="{BB962C8B-B14F-4D97-AF65-F5344CB8AC3E}">
        <p14:creationId xmlns:p14="http://schemas.microsoft.com/office/powerpoint/2010/main" val="29243911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2_Custom Layou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A19F226-8F04-C64F-B914-4061711E239E}"/>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7367" y="856434"/>
            <a:ext cx="9151367" cy="5145131"/>
          </a:xfrm>
          <a:prstGeom prst="rect">
            <a:avLst/>
          </a:prstGeom>
        </p:spPr>
      </p:pic>
    </p:spTree>
    <p:extLst>
      <p:ext uri="{BB962C8B-B14F-4D97-AF65-F5344CB8AC3E}">
        <p14:creationId xmlns:p14="http://schemas.microsoft.com/office/powerpoint/2010/main" val="23633563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3_Custom Layou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E91FBD7-2AEA-0149-8111-BF63B2F9F0D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7367" y="1288545"/>
            <a:ext cx="9151367" cy="4280910"/>
          </a:xfrm>
          <a:prstGeom prst="rect">
            <a:avLst/>
          </a:prstGeom>
        </p:spPr>
      </p:pic>
    </p:spTree>
    <p:extLst>
      <p:ext uri="{BB962C8B-B14F-4D97-AF65-F5344CB8AC3E}">
        <p14:creationId xmlns:p14="http://schemas.microsoft.com/office/powerpoint/2010/main" val="16559288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49BD30-DF09-A646-A391-B068B38AA1DF}"/>
              </a:ext>
            </a:extLst>
          </p:cNvPr>
          <p:cNvSpPr>
            <a:spLocks noGrp="1"/>
          </p:cNvSpPr>
          <p:nvPr>
            <p:ph type="title"/>
          </p:nvPr>
        </p:nvSpPr>
        <p:spPr>
          <a:xfrm>
            <a:off x="1332000" y="2204864"/>
            <a:ext cx="6480000" cy="1325563"/>
          </a:xfrm>
          <a:ln>
            <a:solidFill>
              <a:schemeClr val="accent4"/>
            </a:solidFill>
          </a:ln>
        </p:spPr>
        <p:txBody>
          <a:bodyPr/>
          <a:lstStyle>
            <a:lvl1pPr algn="ctr">
              <a:defRPr/>
            </a:lvl1pPr>
          </a:lstStyle>
          <a:p>
            <a:r>
              <a:rPr lang="en-US" dirty="0"/>
              <a:t>Click to edit Master title style</a:t>
            </a:r>
          </a:p>
        </p:txBody>
      </p:sp>
      <p:sp>
        <p:nvSpPr>
          <p:cNvPr id="7" name="Text Placeholder 6">
            <a:extLst>
              <a:ext uri="{FF2B5EF4-FFF2-40B4-BE49-F238E27FC236}">
                <a16:creationId xmlns:a16="http://schemas.microsoft.com/office/drawing/2014/main" id="{62DBE277-7A06-8449-966B-438A76823406}"/>
              </a:ext>
            </a:extLst>
          </p:cNvPr>
          <p:cNvSpPr>
            <a:spLocks noGrp="1"/>
          </p:cNvSpPr>
          <p:nvPr>
            <p:ph type="body" sz="quarter" idx="13"/>
          </p:nvPr>
        </p:nvSpPr>
        <p:spPr>
          <a:xfrm>
            <a:off x="2268538" y="3933825"/>
            <a:ext cx="4679950" cy="1223963"/>
          </a:xfrm>
        </p:spPr>
        <p:txBody>
          <a:bodyPr>
            <a:normAutofit/>
          </a:bodyPr>
          <a:lstStyle>
            <a:lvl1pPr algn="ctr">
              <a:buNone/>
              <a:defRPr sz="3600"/>
            </a:lvl1pPr>
          </a:lstStyle>
          <a:p>
            <a:pPr lvl="0"/>
            <a:r>
              <a:rPr lang="en-US" dirty="0"/>
              <a:t>Click to edit Master text styles</a:t>
            </a:r>
          </a:p>
        </p:txBody>
      </p:sp>
    </p:spTree>
    <p:extLst>
      <p:ext uri="{BB962C8B-B14F-4D97-AF65-F5344CB8AC3E}">
        <p14:creationId xmlns:p14="http://schemas.microsoft.com/office/powerpoint/2010/main" val="39616546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Diapositiva de título">
    <p:spTree>
      <p:nvGrpSpPr>
        <p:cNvPr id="1" name="Shape 71"/>
        <p:cNvGrpSpPr/>
        <p:nvPr/>
      </p:nvGrpSpPr>
      <p:grpSpPr>
        <a:xfrm>
          <a:off x="0" y="0"/>
          <a:ext cx="0" cy="0"/>
          <a:chOff x="0" y="0"/>
          <a:chExt cx="0" cy="0"/>
        </a:xfrm>
      </p:grpSpPr>
      <p:sp>
        <p:nvSpPr>
          <p:cNvPr id="5" name="Shape 75">
            <a:extLst>
              <a:ext uri="{FF2B5EF4-FFF2-40B4-BE49-F238E27FC236}">
                <a16:creationId xmlns:a16="http://schemas.microsoft.com/office/drawing/2014/main" id="{ECE5C6E2-1EF0-4C6C-9AE6-F5C22A24F6F9}"/>
              </a:ext>
            </a:extLst>
          </p:cNvPr>
          <p:cNvSpPr txBox="1">
            <a:spLocks noChangeArrowheads="1"/>
          </p:cNvSpPr>
          <p:nvPr/>
        </p:nvSpPr>
        <p:spPr bwMode="auto">
          <a:xfrm>
            <a:off x="395288" y="492398"/>
            <a:ext cx="5819775" cy="1568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25" tIns="45700" rIns="91425" bIns="45700"/>
          <a:lstStyle>
            <a:lvl1pPr>
              <a:defRPr sz="3200">
                <a:solidFill>
                  <a:schemeClr val="tx1"/>
                </a:solidFill>
                <a:latin typeface="Arial" panose="020B0604020202020204" pitchFamily="34" charset="0"/>
                <a:cs typeface="Arial" panose="020B0604020202020204" pitchFamily="34" charset="0"/>
              </a:defRPr>
            </a:lvl1pPr>
            <a:lvl2pPr marL="742950" indent="-285750">
              <a:defRPr sz="3200">
                <a:solidFill>
                  <a:schemeClr val="tx1"/>
                </a:solidFill>
                <a:latin typeface="Arial" panose="020B0604020202020204" pitchFamily="34" charset="0"/>
                <a:cs typeface="Arial" panose="020B0604020202020204" pitchFamily="34" charset="0"/>
              </a:defRPr>
            </a:lvl2pPr>
            <a:lvl3pPr marL="1143000" indent="-228600">
              <a:defRPr sz="3200">
                <a:solidFill>
                  <a:schemeClr val="tx1"/>
                </a:solidFill>
                <a:latin typeface="Arial" panose="020B0604020202020204" pitchFamily="34" charset="0"/>
                <a:cs typeface="Arial" panose="020B0604020202020204" pitchFamily="34" charset="0"/>
              </a:defRPr>
            </a:lvl3pPr>
            <a:lvl4pPr marL="1600200" indent="-228600">
              <a:defRPr sz="3200">
                <a:solidFill>
                  <a:schemeClr val="tx1"/>
                </a:solidFill>
                <a:latin typeface="Arial" panose="020B0604020202020204" pitchFamily="34" charset="0"/>
                <a:cs typeface="Arial" panose="020B0604020202020204" pitchFamily="34" charset="0"/>
              </a:defRPr>
            </a:lvl4pPr>
            <a:lvl5pPr marL="2057400" indent="-22860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algn="ctr" eaLnBrk="1" hangingPunct="1">
              <a:buSzPct val="25000"/>
            </a:pPr>
            <a:r>
              <a:rPr lang="en-US" altLang="en-US" sz="2800" dirty="0">
                <a:solidFill>
                  <a:srgbClr val="1F497D"/>
                </a:solidFill>
                <a:latin typeface="Calibri" panose="020F0502020204030204" pitchFamily="34" charset="0"/>
                <a:cs typeface="Calibri" panose="020F0502020204030204" pitchFamily="34" charset="0"/>
                <a:sym typeface="Calibri" panose="020F0502020204030204" pitchFamily="34" charset="0"/>
              </a:rPr>
              <a:t>Centre </a:t>
            </a:r>
            <a:r>
              <a:rPr lang="en-US" altLang="en-US" sz="2800" dirty="0" err="1">
                <a:solidFill>
                  <a:srgbClr val="1F497D"/>
                </a:solidFill>
                <a:latin typeface="Calibri" panose="020F0502020204030204" pitchFamily="34" charset="0"/>
                <a:cs typeface="Calibri" panose="020F0502020204030204" pitchFamily="34" charset="0"/>
                <a:sym typeface="Calibri" panose="020F0502020204030204" pitchFamily="34" charset="0"/>
              </a:rPr>
              <a:t>d’Echanges</a:t>
            </a:r>
            <a:r>
              <a:rPr lang="en-US" altLang="en-US" sz="2800" dirty="0">
                <a:solidFill>
                  <a:srgbClr val="1F497D"/>
                </a:solidFill>
                <a:latin typeface="Calibri" panose="020F0502020204030204" pitchFamily="34" charset="0"/>
                <a:cs typeface="Calibri" panose="020F0502020204030204" pitchFamily="34" charset="0"/>
                <a:sym typeface="Calibri" panose="020F0502020204030204" pitchFamily="34" charset="0"/>
              </a:rPr>
              <a:t> pour la </a:t>
            </a:r>
            <a:r>
              <a:rPr lang="en-US" altLang="en-US" sz="2800" dirty="0" err="1">
                <a:solidFill>
                  <a:srgbClr val="1F497D"/>
                </a:solidFill>
                <a:latin typeface="Calibri" panose="020F0502020204030204" pitchFamily="34" charset="0"/>
                <a:cs typeface="Calibri" panose="020F0502020204030204" pitchFamily="34" charset="0"/>
                <a:sym typeface="Calibri" panose="020F0502020204030204" pitchFamily="34" charset="0"/>
              </a:rPr>
              <a:t>Prévention</a:t>
            </a:r>
            <a:r>
              <a:rPr lang="en-US" altLang="en-US" sz="2800" dirty="0">
                <a:solidFill>
                  <a:srgbClr val="1F497D"/>
                </a:solidFill>
                <a:latin typeface="Calibri" panose="020F0502020204030204" pitchFamily="34" charset="0"/>
                <a:cs typeface="Calibri" panose="020F0502020204030204" pitchFamily="34" charset="0"/>
                <a:sym typeface="Calibri" panose="020F0502020204030204" pitchFamily="34" charset="0"/>
              </a:rPr>
              <a:t> des </a:t>
            </a:r>
            <a:r>
              <a:rPr lang="en-US" altLang="en-US" sz="2800" dirty="0" err="1">
                <a:solidFill>
                  <a:srgbClr val="1F497D"/>
                </a:solidFill>
                <a:latin typeface="Calibri" panose="020F0502020204030204" pitchFamily="34" charset="0"/>
                <a:cs typeface="Calibri" panose="020F0502020204030204" pitchFamily="34" charset="0"/>
                <a:sym typeface="Calibri" panose="020F0502020204030204" pitchFamily="34" charset="0"/>
              </a:rPr>
              <a:t>Risques</a:t>
            </a:r>
            <a:r>
              <a:rPr lang="en-US" altLang="en-US" sz="2800" dirty="0">
                <a:solidFill>
                  <a:srgbClr val="1F497D"/>
                </a:solidFill>
                <a:latin typeface="Calibri" panose="020F0502020204030204" pitchFamily="34" charset="0"/>
                <a:cs typeface="Calibri" panose="020F0502020204030204" pitchFamily="34" charset="0"/>
                <a:sym typeface="Calibri" panose="020F0502020204030204" pitchFamily="34" charset="0"/>
              </a:rPr>
              <a:t> </a:t>
            </a:r>
            <a:r>
              <a:rPr lang="en-US" altLang="en-US" sz="2800" dirty="0" err="1">
                <a:solidFill>
                  <a:srgbClr val="1F497D"/>
                </a:solidFill>
                <a:latin typeface="Calibri" panose="020F0502020204030204" pitchFamily="34" charset="0"/>
                <a:cs typeface="Calibri" panose="020F0502020204030204" pitchFamily="34" charset="0"/>
                <a:sym typeface="Calibri" panose="020F0502020204030204" pitchFamily="34" charset="0"/>
              </a:rPr>
              <a:t>Biotechnologiques</a:t>
            </a:r>
            <a:r>
              <a:rPr lang="en-US" altLang="en-US" sz="2800" dirty="0">
                <a:solidFill>
                  <a:srgbClr val="1F497D"/>
                </a:solidFill>
                <a:latin typeface="Calibri" panose="020F0502020204030204" pitchFamily="34" charset="0"/>
                <a:cs typeface="Calibri" panose="020F0502020204030204" pitchFamily="34" charset="0"/>
                <a:sym typeface="Calibri" panose="020F0502020204030204" pitchFamily="34" charset="0"/>
              </a:rPr>
              <a:t> – CEPRB (Phase III)</a:t>
            </a:r>
          </a:p>
        </p:txBody>
      </p:sp>
      <p:sp>
        <p:nvSpPr>
          <p:cNvPr id="6" name="Shape 76">
            <a:extLst>
              <a:ext uri="{FF2B5EF4-FFF2-40B4-BE49-F238E27FC236}">
                <a16:creationId xmlns:a16="http://schemas.microsoft.com/office/drawing/2014/main" id="{9AF348E7-7300-46C2-A935-F9FD97063EE3}"/>
              </a:ext>
            </a:extLst>
          </p:cNvPr>
          <p:cNvSpPr>
            <a:spLocks noChangeArrowheads="1"/>
          </p:cNvSpPr>
          <p:nvPr/>
        </p:nvSpPr>
        <p:spPr bwMode="auto">
          <a:xfrm>
            <a:off x="0" y="0"/>
            <a:ext cx="179388" cy="6858000"/>
          </a:xfrm>
          <a:prstGeom prst="rect">
            <a:avLst/>
          </a:prstGeom>
          <a:solidFill>
            <a:srgbClr val="00B0F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91425" tIns="45700" rIns="91425" bIns="45700" anchor="ctr"/>
          <a:lstStyle>
            <a:lvl1pPr>
              <a:defRPr sz="3200">
                <a:solidFill>
                  <a:schemeClr val="tx1"/>
                </a:solidFill>
                <a:latin typeface="Arial" panose="020B0604020202020204" pitchFamily="34" charset="0"/>
                <a:cs typeface="Arial" panose="020B0604020202020204" pitchFamily="34" charset="0"/>
              </a:defRPr>
            </a:lvl1pPr>
            <a:lvl2pPr marL="742950" indent="-285750">
              <a:defRPr sz="3200">
                <a:solidFill>
                  <a:schemeClr val="tx1"/>
                </a:solidFill>
                <a:latin typeface="Arial" panose="020B0604020202020204" pitchFamily="34" charset="0"/>
                <a:cs typeface="Arial" panose="020B0604020202020204" pitchFamily="34" charset="0"/>
              </a:defRPr>
            </a:lvl2pPr>
            <a:lvl3pPr marL="1143000" indent="-228600">
              <a:defRPr sz="3200">
                <a:solidFill>
                  <a:schemeClr val="tx1"/>
                </a:solidFill>
                <a:latin typeface="Arial" panose="020B0604020202020204" pitchFamily="34" charset="0"/>
                <a:cs typeface="Arial" panose="020B0604020202020204" pitchFamily="34" charset="0"/>
              </a:defRPr>
            </a:lvl3pPr>
            <a:lvl4pPr marL="1600200" indent="-228600">
              <a:defRPr sz="3200">
                <a:solidFill>
                  <a:schemeClr val="tx1"/>
                </a:solidFill>
                <a:latin typeface="Arial" panose="020B0604020202020204" pitchFamily="34" charset="0"/>
                <a:cs typeface="Arial" panose="020B0604020202020204" pitchFamily="34" charset="0"/>
              </a:defRPr>
            </a:lvl4pPr>
            <a:lvl5pPr marL="2057400" indent="-22860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algn="ctr" eaLnBrk="1" hangingPunct="1"/>
            <a:endParaRPr lang="en-US" altLang="en-US">
              <a:solidFill>
                <a:srgbClr val="FFFFFF"/>
              </a:solidFill>
              <a:sym typeface="Arial" panose="020B0604020202020204" pitchFamily="34" charset="0"/>
            </a:endParaRPr>
          </a:p>
        </p:txBody>
      </p:sp>
      <p:sp>
        <p:nvSpPr>
          <p:cNvPr id="73" name="Shape 73"/>
          <p:cNvSpPr txBox="1">
            <a:spLocks noGrp="1"/>
          </p:cNvSpPr>
          <p:nvPr>
            <p:ph type="ctrTitle"/>
          </p:nvPr>
        </p:nvSpPr>
        <p:spPr>
          <a:xfrm>
            <a:off x="549424" y="2276872"/>
            <a:ext cx="4876799" cy="1470024"/>
          </a:xfrm>
          <a:prstGeom prst="rect">
            <a:avLst/>
          </a:prstGeom>
          <a:noFill/>
          <a:ln>
            <a:noFill/>
          </a:ln>
        </p:spPr>
        <p:txBody>
          <a:bodyPr/>
          <a:lstStyle>
            <a:lvl1pPr marL="0" marR="0" lvl="0" indent="0" algn="l" rtl="0">
              <a:spcBef>
                <a:spcPts val="0"/>
              </a:spcBef>
              <a:buClr>
                <a:schemeClr val="dk2"/>
              </a:buClr>
              <a:buFont typeface="Calibri"/>
              <a:buNone/>
              <a:defRPr sz="4400" b="0" i="0" u="none" strike="noStrike" cap="none">
                <a:solidFill>
                  <a:schemeClr val="dk2"/>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fr-FR"/>
              <a:t>Modifiez le style du titre</a:t>
            </a:r>
            <a:endParaRPr/>
          </a:p>
        </p:txBody>
      </p:sp>
      <p:sp>
        <p:nvSpPr>
          <p:cNvPr id="74" name="Shape 74"/>
          <p:cNvSpPr txBox="1">
            <a:spLocks noGrp="1"/>
          </p:cNvSpPr>
          <p:nvPr>
            <p:ph type="subTitle" idx="1"/>
          </p:nvPr>
        </p:nvSpPr>
        <p:spPr>
          <a:xfrm>
            <a:off x="685800" y="5181600"/>
            <a:ext cx="4320480" cy="1008112"/>
          </a:xfrm>
          <a:prstGeom prst="rect">
            <a:avLst/>
          </a:prstGeom>
          <a:noFill/>
          <a:ln>
            <a:noFill/>
          </a:ln>
        </p:spPr>
        <p:txBody>
          <a:bodyPr/>
          <a:lstStyle>
            <a:lvl1pPr marL="0" marR="0" lvl="0" indent="0" algn="l" rtl="0">
              <a:spcBef>
                <a:spcPts val="560"/>
              </a:spcBef>
              <a:buClr>
                <a:srgbClr val="3F3F3F"/>
              </a:buClr>
              <a:buFont typeface="Arial"/>
              <a:buNone/>
              <a:defRPr sz="2800" b="0" i="0" u="none" strike="noStrike" cap="none">
                <a:solidFill>
                  <a:srgbClr val="3F3F3F"/>
                </a:solidFill>
                <a:latin typeface="Calibri"/>
                <a:ea typeface="Calibri"/>
                <a:cs typeface="Calibri"/>
                <a:sym typeface="Calibri"/>
              </a:defRPr>
            </a:lvl1pPr>
            <a:lvl2pPr marL="457200" marR="0" lvl="1" indent="0" algn="ctr" rtl="0">
              <a:spcBef>
                <a:spcPts val="560"/>
              </a:spcBef>
              <a:buClr>
                <a:srgbClr val="888888"/>
              </a:buClr>
              <a:buFont typeface="Arial"/>
              <a:buNone/>
              <a:defRPr sz="2800" b="0" i="0" u="none" strike="noStrike" cap="none">
                <a:solidFill>
                  <a:srgbClr val="888888"/>
                </a:solidFill>
                <a:latin typeface="Calibri"/>
                <a:ea typeface="Calibri"/>
                <a:cs typeface="Calibri"/>
                <a:sym typeface="Calibri"/>
              </a:defRPr>
            </a:lvl2pPr>
            <a:lvl3pPr marL="914400" marR="0" lvl="2" indent="0" algn="ctr" rtl="0">
              <a:spcBef>
                <a:spcPts val="480"/>
              </a:spcBef>
              <a:buClr>
                <a:srgbClr val="888888"/>
              </a:buClr>
              <a:buFont typeface="Arial"/>
              <a:buNone/>
              <a:defRPr sz="2400" b="0" i="0" u="none" strike="noStrike" cap="none">
                <a:solidFill>
                  <a:srgbClr val="888888"/>
                </a:solidFill>
                <a:latin typeface="Calibri"/>
                <a:ea typeface="Calibri"/>
                <a:cs typeface="Calibri"/>
                <a:sym typeface="Calibri"/>
              </a:defRPr>
            </a:lvl3pPr>
            <a:lvl4pPr marL="1371600" marR="0" lvl="3"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4pPr>
            <a:lvl5pPr marL="1828800" marR="0" lvl="4"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5pPr>
            <a:lvl6pPr marL="2286000" marR="0" lvl="5"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6pPr>
            <a:lvl7pPr marL="2743200" marR="0" lvl="6"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7pPr>
            <a:lvl8pPr marL="3200400" marR="0" lvl="7"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8pPr>
            <a:lvl9pPr marL="3657600" marR="0" lvl="8"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9pPr>
          </a:lstStyle>
          <a:p>
            <a:r>
              <a:rPr lang="fr-FR"/>
              <a:t>Modifiez le style des sous-titres du masque</a:t>
            </a:r>
            <a:endParaRPr/>
          </a:p>
        </p:txBody>
      </p:sp>
    </p:spTree>
    <p:extLst>
      <p:ext uri="{BB962C8B-B14F-4D97-AF65-F5344CB8AC3E}">
        <p14:creationId xmlns:p14="http://schemas.microsoft.com/office/powerpoint/2010/main" val="28700625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CBD87-4944-4198-97E2-405728549E4F}"/>
              </a:ext>
            </a:extLst>
          </p:cNvPr>
          <p:cNvSpPr>
            <a:spLocks noGrp="1"/>
          </p:cNvSpPr>
          <p:nvPr>
            <p:ph type="title"/>
          </p:nvPr>
        </p:nvSpPr>
        <p:spPr>
          <a:xfrm>
            <a:off x="628650" y="365125"/>
            <a:ext cx="6480000" cy="1325563"/>
          </a:xfrm>
        </p:spPr>
        <p:txBody>
          <a:bodyPr/>
          <a:lstStyle/>
          <a:p>
            <a:r>
              <a:rPr lang="fr-FR"/>
              <a:t>Modifiez le style du titre</a:t>
            </a:r>
            <a:endParaRPr lang="en-US"/>
          </a:p>
        </p:txBody>
      </p:sp>
      <p:sp>
        <p:nvSpPr>
          <p:cNvPr id="3" name="Content Placeholder 2">
            <a:extLst>
              <a:ext uri="{FF2B5EF4-FFF2-40B4-BE49-F238E27FC236}">
                <a16:creationId xmlns:a16="http://schemas.microsoft.com/office/drawing/2014/main" id="{50177FB9-2E02-4B15-BF83-13558F9A7525}"/>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a:extLst>
              <a:ext uri="{FF2B5EF4-FFF2-40B4-BE49-F238E27FC236}">
                <a16:creationId xmlns:a16="http://schemas.microsoft.com/office/drawing/2014/main" id="{1525652C-A0F1-4A96-A796-F7A991428375}"/>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AE545EF7-12AD-4507-A4D0-3587B7881117}"/>
              </a:ext>
            </a:extLst>
          </p:cNvPr>
          <p:cNvSpPr>
            <a:spLocks noGrp="1"/>
          </p:cNvSpPr>
          <p:nvPr>
            <p:ph type="ftr" sz="quarter" idx="11"/>
          </p:nvPr>
        </p:nvSpPr>
        <p:spPr/>
        <p:txBody>
          <a:bodyPr/>
          <a:lstStyle/>
          <a:p>
            <a:r>
              <a:rPr lang="en-US"/>
              <a:t>xx</a:t>
            </a:r>
          </a:p>
        </p:txBody>
      </p:sp>
      <p:sp>
        <p:nvSpPr>
          <p:cNvPr id="6" name="Slide Number Placeholder 5">
            <a:extLst>
              <a:ext uri="{FF2B5EF4-FFF2-40B4-BE49-F238E27FC236}">
                <a16:creationId xmlns:a16="http://schemas.microsoft.com/office/drawing/2014/main" id="{13116C30-4306-4470-A149-F32E52F24C18}"/>
              </a:ext>
            </a:extLst>
          </p:cNvPr>
          <p:cNvSpPr>
            <a:spLocks noGrp="1"/>
          </p:cNvSpPr>
          <p:nvPr>
            <p:ph type="sldNum" sz="quarter" idx="12"/>
          </p:nvPr>
        </p:nvSpPr>
        <p:spPr/>
        <p:txBody>
          <a:bodyPr/>
          <a:lstStyle/>
          <a:p>
            <a:fld id="{9AC33654-A891-4F59-96FA-7357E7B84BB8}" type="slidenum">
              <a:rPr lang="en-US" smtClean="0"/>
              <a:pPr/>
              <a:t>‹N°›</a:t>
            </a:fld>
            <a:endParaRPr lang="en-US"/>
          </a:p>
        </p:txBody>
      </p:sp>
    </p:spTree>
    <p:extLst>
      <p:ext uri="{BB962C8B-B14F-4D97-AF65-F5344CB8AC3E}">
        <p14:creationId xmlns:p14="http://schemas.microsoft.com/office/powerpoint/2010/main" val="15708833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05C98-92B3-40CB-9370-8605A97CD1B0}"/>
              </a:ext>
            </a:extLst>
          </p:cNvPr>
          <p:cNvSpPr>
            <a:spLocks noGrp="1"/>
          </p:cNvSpPr>
          <p:nvPr>
            <p:ph type="title"/>
          </p:nvPr>
        </p:nvSpPr>
        <p:spPr>
          <a:xfrm>
            <a:off x="628650" y="365125"/>
            <a:ext cx="6480000" cy="1325563"/>
          </a:xfrm>
        </p:spPr>
        <p:txBody>
          <a:bodyPr/>
          <a:lstStyle/>
          <a:p>
            <a:r>
              <a:rPr lang="fr-FR"/>
              <a:t>Modifiez le style du titre</a:t>
            </a:r>
            <a:endParaRPr lang="en-US"/>
          </a:p>
        </p:txBody>
      </p:sp>
      <p:sp>
        <p:nvSpPr>
          <p:cNvPr id="3" name="Content Placeholder 2">
            <a:extLst>
              <a:ext uri="{FF2B5EF4-FFF2-40B4-BE49-F238E27FC236}">
                <a16:creationId xmlns:a16="http://schemas.microsoft.com/office/drawing/2014/main" id="{5E505322-7F39-4065-B83E-DC054AA0F827}"/>
              </a:ext>
            </a:extLst>
          </p:cNvPr>
          <p:cNvSpPr>
            <a:spLocks noGrp="1"/>
          </p:cNvSpPr>
          <p:nvPr>
            <p:ph sz="half" idx="1"/>
          </p:nvPr>
        </p:nvSpPr>
        <p:spPr>
          <a:xfrm>
            <a:off x="628650" y="1825625"/>
            <a:ext cx="386715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Content Placeholder 3">
            <a:extLst>
              <a:ext uri="{FF2B5EF4-FFF2-40B4-BE49-F238E27FC236}">
                <a16:creationId xmlns:a16="http://schemas.microsoft.com/office/drawing/2014/main" id="{EA33FC04-0718-461F-9F26-7724D3E8D8F8}"/>
              </a:ext>
            </a:extLst>
          </p:cNvPr>
          <p:cNvSpPr>
            <a:spLocks noGrp="1"/>
          </p:cNvSpPr>
          <p:nvPr>
            <p:ph sz="half" idx="2"/>
          </p:nvPr>
        </p:nvSpPr>
        <p:spPr>
          <a:xfrm>
            <a:off x="4648200" y="1825625"/>
            <a:ext cx="386715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Date Placeholder 4">
            <a:extLst>
              <a:ext uri="{FF2B5EF4-FFF2-40B4-BE49-F238E27FC236}">
                <a16:creationId xmlns:a16="http://schemas.microsoft.com/office/drawing/2014/main" id="{FFCF5658-4B30-47A2-A7E8-1EA4B3D500B4}"/>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51724F9B-0171-4AEF-8E49-3B7F5EFE6AF8}"/>
              </a:ext>
            </a:extLst>
          </p:cNvPr>
          <p:cNvSpPr>
            <a:spLocks noGrp="1"/>
          </p:cNvSpPr>
          <p:nvPr>
            <p:ph type="ftr" sz="quarter" idx="11"/>
          </p:nvPr>
        </p:nvSpPr>
        <p:spPr/>
        <p:txBody>
          <a:bodyPr/>
          <a:lstStyle/>
          <a:p>
            <a:r>
              <a:rPr lang="en-US"/>
              <a:t>xx</a:t>
            </a:r>
          </a:p>
        </p:txBody>
      </p:sp>
      <p:sp>
        <p:nvSpPr>
          <p:cNvPr id="7" name="Slide Number Placeholder 6">
            <a:extLst>
              <a:ext uri="{FF2B5EF4-FFF2-40B4-BE49-F238E27FC236}">
                <a16:creationId xmlns:a16="http://schemas.microsoft.com/office/drawing/2014/main" id="{F8A13EA9-2130-4AB3-B81B-E16D1BAC0509}"/>
              </a:ext>
            </a:extLst>
          </p:cNvPr>
          <p:cNvSpPr>
            <a:spLocks noGrp="1"/>
          </p:cNvSpPr>
          <p:nvPr>
            <p:ph type="sldNum" sz="quarter" idx="12"/>
          </p:nvPr>
        </p:nvSpPr>
        <p:spPr/>
        <p:txBody>
          <a:bodyPr/>
          <a:lstStyle/>
          <a:p>
            <a:fld id="{9AC33654-A891-4F59-96FA-7357E7B84BB8}" type="slidenum">
              <a:rPr lang="en-US" smtClean="0"/>
              <a:pPr/>
              <a:t>‹N°›</a:t>
            </a:fld>
            <a:endParaRPr lang="en-US"/>
          </a:p>
        </p:txBody>
      </p:sp>
    </p:spTree>
    <p:extLst>
      <p:ext uri="{BB962C8B-B14F-4D97-AF65-F5344CB8AC3E}">
        <p14:creationId xmlns:p14="http://schemas.microsoft.com/office/powerpoint/2010/main" val="28058315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D8D6A0-2F40-453A-9214-A14DBF14953C}"/>
              </a:ext>
            </a:extLst>
          </p:cNvPr>
          <p:cNvSpPr>
            <a:spLocks noGrp="1"/>
          </p:cNvSpPr>
          <p:nvPr>
            <p:ph type="title"/>
          </p:nvPr>
        </p:nvSpPr>
        <p:spPr>
          <a:xfrm>
            <a:off x="630238" y="365125"/>
            <a:ext cx="6480000" cy="1325563"/>
          </a:xfrm>
        </p:spPr>
        <p:txBody>
          <a:bodyPr/>
          <a:lstStyle/>
          <a:p>
            <a:r>
              <a:rPr lang="fr-FR"/>
              <a:t>Modifiez le style du titre</a:t>
            </a:r>
            <a:endParaRPr lang="en-US"/>
          </a:p>
        </p:txBody>
      </p:sp>
      <p:sp>
        <p:nvSpPr>
          <p:cNvPr id="3" name="Text Placeholder 2">
            <a:extLst>
              <a:ext uri="{FF2B5EF4-FFF2-40B4-BE49-F238E27FC236}">
                <a16:creationId xmlns:a16="http://schemas.microsoft.com/office/drawing/2014/main" id="{45C0CEF2-E751-4325-8F05-4A13A8D21C9D}"/>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a:extLst>
              <a:ext uri="{FF2B5EF4-FFF2-40B4-BE49-F238E27FC236}">
                <a16:creationId xmlns:a16="http://schemas.microsoft.com/office/drawing/2014/main" id="{66B97235-78C8-4574-9918-9DC31719178B}"/>
              </a:ext>
            </a:extLst>
          </p:cNvPr>
          <p:cNvSpPr>
            <a:spLocks noGrp="1"/>
          </p:cNvSpPr>
          <p:nvPr>
            <p:ph sz="half" idx="2"/>
          </p:nvPr>
        </p:nvSpPr>
        <p:spPr>
          <a:xfrm>
            <a:off x="630238" y="2505075"/>
            <a:ext cx="386873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Text Placeholder 4">
            <a:extLst>
              <a:ext uri="{FF2B5EF4-FFF2-40B4-BE49-F238E27FC236}">
                <a16:creationId xmlns:a16="http://schemas.microsoft.com/office/drawing/2014/main" id="{932B0847-6363-4BB5-B80E-32082C56CA7B}"/>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a:extLst>
              <a:ext uri="{FF2B5EF4-FFF2-40B4-BE49-F238E27FC236}">
                <a16:creationId xmlns:a16="http://schemas.microsoft.com/office/drawing/2014/main" id="{3760B9CD-FB6C-44A6-B96B-81677C2EE328}"/>
              </a:ext>
            </a:extLst>
          </p:cNvPr>
          <p:cNvSpPr>
            <a:spLocks noGrp="1"/>
          </p:cNvSpPr>
          <p:nvPr>
            <p:ph sz="quarter" idx="4"/>
          </p:nvPr>
        </p:nvSpPr>
        <p:spPr>
          <a:xfrm>
            <a:off x="4629150" y="2505075"/>
            <a:ext cx="38877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7" name="Date Placeholder 6">
            <a:extLst>
              <a:ext uri="{FF2B5EF4-FFF2-40B4-BE49-F238E27FC236}">
                <a16:creationId xmlns:a16="http://schemas.microsoft.com/office/drawing/2014/main" id="{864265AE-B24B-41F0-A26E-DD99BC471561}"/>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C25845F7-0341-4BE4-9BBF-FF89BA8F3092}"/>
              </a:ext>
            </a:extLst>
          </p:cNvPr>
          <p:cNvSpPr>
            <a:spLocks noGrp="1"/>
          </p:cNvSpPr>
          <p:nvPr>
            <p:ph type="ftr" sz="quarter" idx="11"/>
          </p:nvPr>
        </p:nvSpPr>
        <p:spPr/>
        <p:txBody>
          <a:bodyPr/>
          <a:lstStyle/>
          <a:p>
            <a:r>
              <a:rPr lang="en-US"/>
              <a:t>xx</a:t>
            </a:r>
          </a:p>
        </p:txBody>
      </p:sp>
      <p:sp>
        <p:nvSpPr>
          <p:cNvPr id="9" name="Slide Number Placeholder 8">
            <a:extLst>
              <a:ext uri="{FF2B5EF4-FFF2-40B4-BE49-F238E27FC236}">
                <a16:creationId xmlns:a16="http://schemas.microsoft.com/office/drawing/2014/main" id="{EFD6FF74-C6BC-432A-B773-363AC92373AC}"/>
              </a:ext>
            </a:extLst>
          </p:cNvPr>
          <p:cNvSpPr>
            <a:spLocks noGrp="1"/>
          </p:cNvSpPr>
          <p:nvPr>
            <p:ph type="sldNum" sz="quarter" idx="12"/>
          </p:nvPr>
        </p:nvSpPr>
        <p:spPr/>
        <p:txBody>
          <a:bodyPr/>
          <a:lstStyle/>
          <a:p>
            <a:fld id="{9AC33654-A891-4F59-96FA-7357E7B84BB8}" type="slidenum">
              <a:rPr lang="en-US" smtClean="0"/>
              <a:pPr/>
              <a:t>‹N°›</a:t>
            </a:fld>
            <a:endParaRPr lang="en-US"/>
          </a:p>
        </p:txBody>
      </p:sp>
    </p:spTree>
    <p:extLst>
      <p:ext uri="{BB962C8B-B14F-4D97-AF65-F5344CB8AC3E}">
        <p14:creationId xmlns:p14="http://schemas.microsoft.com/office/powerpoint/2010/main" val="27266978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BDCAC5-7199-4B7F-89CA-B9CC47EFD1A5}"/>
              </a:ext>
            </a:extLst>
          </p:cNvPr>
          <p:cNvSpPr>
            <a:spLocks noGrp="1"/>
          </p:cNvSpPr>
          <p:nvPr>
            <p:ph type="title"/>
          </p:nvPr>
        </p:nvSpPr>
        <p:spPr>
          <a:xfrm>
            <a:off x="628650" y="365125"/>
            <a:ext cx="6480000" cy="1325563"/>
          </a:xfrm>
        </p:spPr>
        <p:txBody>
          <a:bodyPr/>
          <a:lstStyle/>
          <a:p>
            <a:r>
              <a:rPr lang="fr-FR"/>
              <a:t>Modifiez le style du titre</a:t>
            </a:r>
            <a:endParaRPr lang="en-US"/>
          </a:p>
        </p:txBody>
      </p:sp>
      <p:sp>
        <p:nvSpPr>
          <p:cNvPr id="3" name="Date Placeholder 2">
            <a:extLst>
              <a:ext uri="{FF2B5EF4-FFF2-40B4-BE49-F238E27FC236}">
                <a16:creationId xmlns:a16="http://schemas.microsoft.com/office/drawing/2014/main" id="{62C06C70-0CF0-4535-9623-DA4E07222058}"/>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9FD85CF6-83E9-42C7-8DF1-B5E109928415}"/>
              </a:ext>
            </a:extLst>
          </p:cNvPr>
          <p:cNvSpPr>
            <a:spLocks noGrp="1"/>
          </p:cNvSpPr>
          <p:nvPr>
            <p:ph type="ftr" sz="quarter" idx="11"/>
          </p:nvPr>
        </p:nvSpPr>
        <p:spPr/>
        <p:txBody>
          <a:bodyPr/>
          <a:lstStyle/>
          <a:p>
            <a:r>
              <a:rPr lang="en-US"/>
              <a:t>xx</a:t>
            </a:r>
          </a:p>
        </p:txBody>
      </p:sp>
      <p:sp>
        <p:nvSpPr>
          <p:cNvPr id="5" name="Slide Number Placeholder 4">
            <a:extLst>
              <a:ext uri="{FF2B5EF4-FFF2-40B4-BE49-F238E27FC236}">
                <a16:creationId xmlns:a16="http://schemas.microsoft.com/office/drawing/2014/main" id="{06F84CBE-D32B-49A9-B990-9C23D307467C}"/>
              </a:ext>
            </a:extLst>
          </p:cNvPr>
          <p:cNvSpPr>
            <a:spLocks noGrp="1"/>
          </p:cNvSpPr>
          <p:nvPr>
            <p:ph type="sldNum" sz="quarter" idx="12"/>
          </p:nvPr>
        </p:nvSpPr>
        <p:spPr/>
        <p:txBody>
          <a:bodyPr/>
          <a:lstStyle/>
          <a:p>
            <a:fld id="{9AC33654-A891-4F59-96FA-7357E7B84BB8}" type="slidenum">
              <a:rPr lang="en-US" smtClean="0"/>
              <a:pPr/>
              <a:t>‹N°›</a:t>
            </a:fld>
            <a:endParaRPr lang="en-US"/>
          </a:p>
        </p:txBody>
      </p:sp>
    </p:spTree>
    <p:extLst>
      <p:ext uri="{BB962C8B-B14F-4D97-AF65-F5344CB8AC3E}">
        <p14:creationId xmlns:p14="http://schemas.microsoft.com/office/powerpoint/2010/main" val="34739577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F2CF07C-3119-40F8-BF67-DA84EEA20892}"/>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0BDFD373-0FAA-4486-ABF0-3923DEA4C316}"/>
              </a:ext>
            </a:extLst>
          </p:cNvPr>
          <p:cNvSpPr>
            <a:spLocks noGrp="1"/>
          </p:cNvSpPr>
          <p:nvPr>
            <p:ph type="ftr" sz="quarter" idx="11"/>
          </p:nvPr>
        </p:nvSpPr>
        <p:spPr/>
        <p:txBody>
          <a:bodyPr/>
          <a:lstStyle/>
          <a:p>
            <a:r>
              <a:rPr lang="en-US"/>
              <a:t>xx</a:t>
            </a:r>
          </a:p>
        </p:txBody>
      </p:sp>
      <p:sp>
        <p:nvSpPr>
          <p:cNvPr id="4" name="Slide Number Placeholder 3">
            <a:extLst>
              <a:ext uri="{FF2B5EF4-FFF2-40B4-BE49-F238E27FC236}">
                <a16:creationId xmlns:a16="http://schemas.microsoft.com/office/drawing/2014/main" id="{03E08229-476E-47C4-A617-3522BC60C74F}"/>
              </a:ext>
            </a:extLst>
          </p:cNvPr>
          <p:cNvSpPr>
            <a:spLocks noGrp="1"/>
          </p:cNvSpPr>
          <p:nvPr>
            <p:ph type="sldNum" sz="quarter" idx="12"/>
          </p:nvPr>
        </p:nvSpPr>
        <p:spPr/>
        <p:txBody>
          <a:bodyPr/>
          <a:lstStyle/>
          <a:p>
            <a:fld id="{9AC33654-A891-4F59-96FA-7357E7B84BB8}" type="slidenum">
              <a:rPr lang="en-US" smtClean="0"/>
              <a:pPr/>
              <a:t>‹N°›</a:t>
            </a:fld>
            <a:endParaRPr lang="en-US"/>
          </a:p>
        </p:txBody>
      </p:sp>
    </p:spTree>
    <p:extLst>
      <p:ext uri="{BB962C8B-B14F-4D97-AF65-F5344CB8AC3E}">
        <p14:creationId xmlns:p14="http://schemas.microsoft.com/office/powerpoint/2010/main" val="26138791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49BD30-DF09-A646-A391-B068B38AA1DF}"/>
              </a:ext>
            </a:extLst>
          </p:cNvPr>
          <p:cNvSpPr>
            <a:spLocks noGrp="1"/>
          </p:cNvSpPr>
          <p:nvPr>
            <p:ph type="title"/>
          </p:nvPr>
        </p:nvSpPr>
        <p:spPr>
          <a:xfrm>
            <a:off x="1332000" y="2204864"/>
            <a:ext cx="6480000" cy="1325563"/>
          </a:xfrm>
          <a:ln>
            <a:solidFill>
              <a:schemeClr val="accent4"/>
            </a:solidFill>
          </a:ln>
        </p:spPr>
        <p:txBody>
          <a:bodyPr/>
          <a:lstStyle>
            <a:lvl1pPr algn="ctr">
              <a:defRPr/>
            </a:lvl1pPr>
          </a:lstStyle>
          <a:p>
            <a:r>
              <a:rPr lang="fr-FR"/>
              <a:t>Modifiez le style du titre</a:t>
            </a:r>
            <a:endParaRPr lang="en-US" dirty="0"/>
          </a:p>
        </p:txBody>
      </p:sp>
      <p:sp>
        <p:nvSpPr>
          <p:cNvPr id="7" name="Text Placeholder 6">
            <a:extLst>
              <a:ext uri="{FF2B5EF4-FFF2-40B4-BE49-F238E27FC236}">
                <a16:creationId xmlns:a16="http://schemas.microsoft.com/office/drawing/2014/main" id="{62DBE277-7A06-8449-966B-438A76823406}"/>
              </a:ext>
            </a:extLst>
          </p:cNvPr>
          <p:cNvSpPr>
            <a:spLocks noGrp="1"/>
          </p:cNvSpPr>
          <p:nvPr>
            <p:ph type="body" sz="quarter" idx="13"/>
          </p:nvPr>
        </p:nvSpPr>
        <p:spPr>
          <a:xfrm>
            <a:off x="2268538" y="3933825"/>
            <a:ext cx="4679950" cy="1223963"/>
          </a:xfrm>
        </p:spPr>
        <p:txBody>
          <a:bodyPr>
            <a:normAutofit/>
          </a:bodyPr>
          <a:lstStyle>
            <a:lvl1pPr algn="ctr">
              <a:buNone/>
              <a:defRPr sz="3600"/>
            </a:lvl1pPr>
          </a:lstStyle>
          <a:p>
            <a:pPr lvl="0"/>
            <a:r>
              <a:rPr lang="fr-FR"/>
              <a:t>Cliquez pour modifier les styles du texte du masque</a:t>
            </a:r>
          </a:p>
        </p:txBody>
      </p:sp>
    </p:spTree>
    <p:extLst>
      <p:ext uri="{BB962C8B-B14F-4D97-AF65-F5344CB8AC3E}">
        <p14:creationId xmlns:p14="http://schemas.microsoft.com/office/powerpoint/2010/main" val="1460717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6E7FBB-2C11-46D4-B856-E5DF01AFB227}"/>
              </a:ext>
            </a:extLst>
          </p:cNvPr>
          <p:cNvSpPr>
            <a:spLocks noGrp="1"/>
          </p:cNvSpPr>
          <p:nvPr>
            <p:ph type="title"/>
          </p:nvPr>
        </p:nvSpPr>
        <p:spPr>
          <a:xfrm>
            <a:off x="630238" y="457200"/>
            <a:ext cx="2949575" cy="955576"/>
          </a:xfrm>
        </p:spPr>
        <p:txBody>
          <a:bodyPr anchor="t"/>
          <a:lstStyle>
            <a:lvl1pPr>
              <a:defRPr sz="3200" b="1"/>
            </a:lvl1pPr>
          </a:lstStyle>
          <a:p>
            <a:r>
              <a:rPr lang="fr-FR"/>
              <a:t>Modifiez le style du titre</a:t>
            </a:r>
            <a:endParaRPr lang="en-US"/>
          </a:p>
        </p:txBody>
      </p:sp>
      <p:sp>
        <p:nvSpPr>
          <p:cNvPr id="3" name="Content Placeholder 2">
            <a:extLst>
              <a:ext uri="{FF2B5EF4-FFF2-40B4-BE49-F238E27FC236}">
                <a16:creationId xmlns:a16="http://schemas.microsoft.com/office/drawing/2014/main" id="{F3C00DB7-C0F3-4127-9BA1-D5D5D55A866A}"/>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Text Placeholder 3">
            <a:extLst>
              <a:ext uri="{FF2B5EF4-FFF2-40B4-BE49-F238E27FC236}">
                <a16:creationId xmlns:a16="http://schemas.microsoft.com/office/drawing/2014/main" id="{07CF8A85-E8DE-4538-8618-5627B56D4F25}"/>
              </a:ext>
            </a:extLst>
          </p:cNvPr>
          <p:cNvSpPr>
            <a:spLocks noGrp="1"/>
          </p:cNvSpPr>
          <p:nvPr>
            <p:ph type="body" sz="half" idx="2"/>
          </p:nvPr>
        </p:nvSpPr>
        <p:spPr>
          <a:xfrm>
            <a:off x="630238" y="1556792"/>
            <a:ext cx="2949575" cy="431219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a:extLst>
              <a:ext uri="{FF2B5EF4-FFF2-40B4-BE49-F238E27FC236}">
                <a16:creationId xmlns:a16="http://schemas.microsoft.com/office/drawing/2014/main" id="{084D795A-CAB4-42B8-93C6-FC7947091EF5}"/>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ECD5780A-01D6-4B9C-BE97-B13E1763B473}"/>
              </a:ext>
            </a:extLst>
          </p:cNvPr>
          <p:cNvSpPr>
            <a:spLocks noGrp="1"/>
          </p:cNvSpPr>
          <p:nvPr>
            <p:ph type="ftr" sz="quarter" idx="11"/>
          </p:nvPr>
        </p:nvSpPr>
        <p:spPr/>
        <p:txBody>
          <a:bodyPr/>
          <a:lstStyle/>
          <a:p>
            <a:r>
              <a:rPr lang="en-US"/>
              <a:t>xx</a:t>
            </a:r>
          </a:p>
        </p:txBody>
      </p:sp>
      <p:sp>
        <p:nvSpPr>
          <p:cNvPr id="7" name="Slide Number Placeholder 6">
            <a:extLst>
              <a:ext uri="{FF2B5EF4-FFF2-40B4-BE49-F238E27FC236}">
                <a16:creationId xmlns:a16="http://schemas.microsoft.com/office/drawing/2014/main" id="{392F3866-4D03-442F-9E88-D3B55E254609}"/>
              </a:ext>
            </a:extLst>
          </p:cNvPr>
          <p:cNvSpPr>
            <a:spLocks noGrp="1"/>
          </p:cNvSpPr>
          <p:nvPr>
            <p:ph type="sldNum" sz="quarter" idx="12"/>
          </p:nvPr>
        </p:nvSpPr>
        <p:spPr/>
        <p:txBody>
          <a:bodyPr/>
          <a:lstStyle/>
          <a:p>
            <a:fld id="{9AC33654-A891-4F59-96FA-7357E7B84BB8}" type="slidenum">
              <a:rPr lang="en-US" smtClean="0"/>
              <a:pPr/>
              <a:t>‹N°›</a:t>
            </a:fld>
            <a:endParaRPr lang="en-US"/>
          </a:p>
        </p:txBody>
      </p:sp>
    </p:spTree>
    <p:extLst>
      <p:ext uri="{BB962C8B-B14F-4D97-AF65-F5344CB8AC3E}">
        <p14:creationId xmlns:p14="http://schemas.microsoft.com/office/powerpoint/2010/main" val="31558802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0744157-42DF-402D-960F-4024E6EAF132}"/>
              </a:ext>
            </a:extLst>
          </p:cNvPr>
          <p:cNvSpPr>
            <a:spLocks noGrp="1"/>
          </p:cNvSpPr>
          <p:nvPr>
            <p:ph type="title"/>
          </p:nvPr>
        </p:nvSpPr>
        <p:spPr>
          <a:xfrm>
            <a:off x="628650" y="365125"/>
            <a:ext cx="6480000" cy="1325563"/>
          </a:xfrm>
          <a:prstGeom prst="rect">
            <a:avLst/>
          </a:prstGeom>
        </p:spPr>
        <p:txBody>
          <a:bodyPr vert="horz" lIns="91440" tIns="45720" rIns="91440" bIns="45720" rtlCol="0" anchor="ctr">
            <a:normAutofit/>
          </a:bodyPr>
          <a:lstStyle/>
          <a:p>
            <a:r>
              <a:rPr lang="fr-FR"/>
              <a:t>Modifiez le style du titre</a:t>
            </a:r>
            <a:endParaRPr lang="en-US"/>
          </a:p>
        </p:txBody>
      </p:sp>
      <p:sp>
        <p:nvSpPr>
          <p:cNvPr id="3" name="Text Placeholder 2">
            <a:extLst>
              <a:ext uri="{FF2B5EF4-FFF2-40B4-BE49-F238E27FC236}">
                <a16:creationId xmlns:a16="http://schemas.microsoft.com/office/drawing/2014/main" id="{B2783099-329C-482B-AD59-A4A40979EB0D}"/>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a:extLst>
              <a:ext uri="{FF2B5EF4-FFF2-40B4-BE49-F238E27FC236}">
                <a16:creationId xmlns:a16="http://schemas.microsoft.com/office/drawing/2014/main" id="{97BC28DE-6E77-4B80-9D5E-8114F4F5521B}"/>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A8654FF9-2753-4F67-825A-0BE34D64833E}"/>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xx</a:t>
            </a:r>
          </a:p>
        </p:txBody>
      </p:sp>
      <p:sp>
        <p:nvSpPr>
          <p:cNvPr id="6" name="Slide Number Placeholder 5">
            <a:extLst>
              <a:ext uri="{FF2B5EF4-FFF2-40B4-BE49-F238E27FC236}">
                <a16:creationId xmlns:a16="http://schemas.microsoft.com/office/drawing/2014/main" id="{CE4F6C93-8B33-4F14-A4BD-FE16926DF339}"/>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C33654-A891-4F59-96FA-7357E7B84BB8}" type="slidenum">
              <a:rPr lang="en-US" smtClean="0"/>
              <a:pPr/>
              <a:t>‹N°›</a:t>
            </a:fld>
            <a:endParaRPr lang="en-US"/>
          </a:p>
        </p:txBody>
      </p:sp>
      <p:pic>
        <p:nvPicPr>
          <p:cNvPr id="8" name="Picture 7">
            <a:extLst>
              <a:ext uri="{FF2B5EF4-FFF2-40B4-BE49-F238E27FC236}">
                <a16:creationId xmlns:a16="http://schemas.microsoft.com/office/drawing/2014/main" id="{0F84785A-6C1B-AD45-A30A-443829368075}"/>
              </a:ext>
            </a:extLst>
          </p:cNvPr>
          <p:cNvPicPr>
            <a:picLocks noChangeAspect="1"/>
          </p:cNvPicPr>
          <p:nvPr userDrawn="1"/>
        </p:nvPicPr>
        <p:blipFill>
          <a:blip r:embed="rId18" cstate="email">
            <a:extLst>
              <a:ext uri="{28A0092B-C50C-407E-A947-70E740481C1C}">
                <a14:useLocalDpi xmlns:a14="http://schemas.microsoft.com/office/drawing/2010/main"/>
              </a:ext>
            </a:extLst>
          </a:blip>
          <a:srcRect/>
          <a:stretch/>
        </p:blipFill>
        <p:spPr>
          <a:xfrm>
            <a:off x="7378700" y="103196"/>
            <a:ext cx="1765300" cy="949308"/>
          </a:xfrm>
          <a:prstGeom prst="rect">
            <a:avLst/>
          </a:prstGeom>
        </p:spPr>
      </p:pic>
    </p:spTree>
    <p:extLst>
      <p:ext uri="{BB962C8B-B14F-4D97-AF65-F5344CB8AC3E}">
        <p14:creationId xmlns:p14="http://schemas.microsoft.com/office/powerpoint/2010/main" val="2231982675"/>
      </p:ext>
    </p:extLst>
  </p:cSld>
  <p:clrMap bg1="lt1" tx1="dk1" bg2="lt2" tx2="dk2" accent1="accent1" accent2="accent2" accent3="accent3" accent4="accent4" accent5="accent5" accent6="accent6" hlink="hlink" folHlink="folHlink"/>
  <p:sldLayoutIdLst>
    <p:sldLayoutId id="2147484995" r:id="rId1"/>
    <p:sldLayoutId id="2147485012" r:id="rId2"/>
    <p:sldLayoutId id="2147484999" r:id="rId3"/>
    <p:sldLayoutId id="2147485001" r:id="rId4"/>
    <p:sldLayoutId id="2147485002" r:id="rId5"/>
    <p:sldLayoutId id="2147485003" r:id="rId6"/>
    <p:sldLayoutId id="2147485004" r:id="rId7"/>
    <p:sldLayoutId id="2147485010" r:id="rId8"/>
    <p:sldLayoutId id="2147485005" r:id="rId9"/>
    <p:sldLayoutId id="2147485009" r:id="rId10"/>
    <p:sldLayoutId id="2147485006" r:id="rId11"/>
    <p:sldLayoutId id="2147485007" r:id="rId12"/>
    <p:sldLayoutId id="2147485008" r:id="rId13"/>
    <p:sldLayoutId id="2147485014" r:id="rId14"/>
    <p:sldLayoutId id="2147485015" r:id="rId15"/>
    <p:sldLayoutId id="2147485016" r:id="rId16"/>
  </p:sldLayoutIdLst>
  <p:hf sldNum="0" hdr="0" dt="0"/>
  <p:txStyles>
    <p:titleStyle>
      <a:lvl1pPr algn="l" defTabSz="914400" rtl="0" eaLnBrk="1" latinLnBrk="0" hangingPunct="1">
        <a:lnSpc>
          <a:spcPct val="90000"/>
        </a:lnSpc>
        <a:spcBef>
          <a:spcPct val="0"/>
        </a:spcBef>
        <a:buNone/>
        <a:defRPr sz="4400" b="1" kern="1200">
          <a:solidFill>
            <a:srgbClr val="00B05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hyperlink" Target="mailto:emmanuel.adonsou@un.org" TargetMode="External"/><Relationship Id="rId2" Type="http://schemas.openxmlformats.org/officeDocument/2006/relationships/notesSlide" Target="../notesSlides/notesSlide24.xml"/><Relationship Id="rId1" Type="http://schemas.openxmlformats.org/officeDocument/2006/relationships/slideLayout" Target="../slideLayouts/slideLayout16.xml"/><Relationship Id="rId4" Type="http://schemas.openxmlformats.org/officeDocument/2006/relationships/hyperlink" Target="mailto:shaban.magili@un.org"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4.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4.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a:xfrm>
            <a:off x="540197" y="4841519"/>
            <a:ext cx="5255939" cy="424732"/>
          </a:xfrm>
        </p:spPr>
        <p:txBody>
          <a:bodyPr wrap="square">
            <a:spAutoFit/>
          </a:bodyPr>
          <a:lstStyle/>
          <a:p>
            <a:pPr algn="ctr">
              <a:defRPr/>
            </a:pPr>
            <a:r>
              <a:rPr lang="fr-FR" sz="2400" b="1" i="1" kern="0">
                <a:solidFill>
                  <a:srgbClr val="0E628C"/>
                </a:solidFill>
                <a:latin typeface="Tahoma" pitchFamily="34" charset="0"/>
                <a:ea typeface="Tahoma" pitchFamily="34" charset="0"/>
                <a:cs typeface="Tahoma" pitchFamily="34" charset="0"/>
              </a:rPr>
              <a:t>Atelier National du CEPRB</a:t>
            </a:r>
          </a:p>
        </p:txBody>
      </p:sp>
      <p:sp>
        <p:nvSpPr>
          <p:cNvPr id="4" name="Rectangle 4"/>
          <p:cNvSpPr txBox="1">
            <a:spLocks noChangeArrowheads="1"/>
          </p:cNvSpPr>
          <p:nvPr/>
        </p:nvSpPr>
        <p:spPr bwMode="auto">
          <a:xfrm>
            <a:off x="591282" y="2636912"/>
            <a:ext cx="5153769" cy="1296144"/>
          </a:xfrm>
          <a:prstGeom prst="rect">
            <a:avLst/>
          </a:prstGeom>
          <a:noFill/>
          <a:ln w="9525">
            <a:noFill/>
            <a:miter lim="800000"/>
            <a:headEnd/>
            <a:tailEnd/>
          </a:ln>
        </p:spPr>
        <p:txBody>
          <a:bodyPr anchor="ctr"/>
          <a:lstStyle/>
          <a:p>
            <a:pPr algn="ctr">
              <a:defRPr/>
            </a:pPr>
            <a:r>
              <a:rPr lang="fr-FR" sz="1800"/>
              <a:t>Projet PNUE-FEM de renforcement durable des capacités pour une participation efficace au Centre d'échange pour la prévention des risques biotechnologiques (CEPRB)</a:t>
            </a:r>
            <a:endParaRPr lang="fr-FR" sz="1800" b="1" i="1" kern="0">
              <a:solidFill>
                <a:srgbClr val="0E628C"/>
              </a:solidFill>
              <a:latin typeface="Tahoma" pitchFamily="34" charset="0"/>
              <a:ea typeface="Tahoma" pitchFamily="34" charset="0"/>
              <a:cs typeface="Tahoma" pitchFamily="34" charset="0"/>
            </a:endParaRPr>
          </a:p>
        </p:txBody>
      </p:sp>
      <p:sp>
        <p:nvSpPr>
          <p:cNvPr id="15364" name="Rectangle 3"/>
          <p:cNvSpPr>
            <a:spLocks noGrp="1" noChangeArrowheads="1"/>
          </p:cNvSpPr>
          <p:nvPr>
            <p:ph type="subTitle" idx="1"/>
          </p:nvPr>
        </p:nvSpPr>
        <p:spPr>
          <a:xfrm>
            <a:off x="1603970" y="5661248"/>
            <a:ext cx="3760118" cy="944874"/>
          </a:xfrm>
        </p:spPr>
        <p:txBody>
          <a:bodyPr wrap="square">
            <a:spAutoFit/>
          </a:bodyPr>
          <a:lstStyle/>
          <a:p>
            <a:pPr algn="ctr"/>
            <a:r>
              <a:rPr lang="fr-FR" altLang="en-US" dirty="0"/>
              <a:t>Date</a:t>
            </a:r>
          </a:p>
          <a:p>
            <a:pPr algn="ctr"/>
            <a:r>
              <a:rPr lang="fr-FR" altLang="en-US" dirty="0"/>
              <a:t>Ville, Pays</a:t>
            </a:r>
          </a:p>
        </p:txBody>
      </p:sp>
    </p:spTree>
    <p:extLst>
      <p:ext uri="{BB962C8B-B14F-4D97-AF65-F5344CB8AC3E}">
        <p14:creationId xmlns:p14="http://schemas.microsoft.com/office/powerpoint/2010/main" val="6151257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Picture 2">
            <a:extLst>
              <a:ext uri="{FF2B5EF4-FFF2-40B4-BE49-F238E27FC236}">
                <a16:creationId xmlns:a16="http://schemas.microsoft.com/office/drawing/2014/main" id="{7AEE5C28-DB9D-4158-1AFD-CB2E5CE41548}"/>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938" y="0"/>
            <a:ext cx="91519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val 4">
            <a:extLst>
              <a:ext uri="{FF2B5EF4-FFF2-40B4-BE49-F238E27FC236}">
                <a16:creationId xmlns:a16="http://schemas.microsoft.com/office/drawing/2014/main" id="{2F7D8D0D-A872-B343-1EDC-A27E38491403}"/>
              </a:ext>
            </a:extLst>
          </p:cNvPr>
          <p:cNvSpPr>
            <a:spLocks noChangeArrowheads="1"/>
          </p:cNvSpPr>
          <p:nvPr/>
        </p:nvSpPr>
        <p:spPr bwMode="auto">
          <a:xfrm>
            <a:off x="20638" y="2781300"/>
            <a:ext cx="1743075" cy="287338"/>
          </a:xfrm>
          <a:prstGeom prst="ellipse">
            <a:avLst/>
          </a:prstGeom>
          <a:noFill/>
          <a:ln w="635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rgbClr val="0A3C64"/>
                </a:solidFill>
                <a:latin typeface="Arial" panose="020B0604020202020204" pitchFamily="34" charset="0"/>
              </a:defRPr>
            </a:lvl1pPr>
            <a:lvl2pPr marL="742950" indent="-285750">
              <a:spcBef>
                <a:spcPct val="20000"/>
              </a:spcBef>
              <a:buChar char="–"/>
              <a:defRPr sz="2800">
                <a:solidFill>
                  <a:srgbClr val="0A3C64"/>
                </a:solidFill>
                <a:latin typeface="Arial" panose="020B0604020202020204" pitchFamily="34" charset="0"/>
              </a:defRPr>
            </a:lvl2pPr>
            <a:lvl3pPr marL="1143000" indent="-228600">
              <a:spcBef>
                <a:spcPct val="20000"/>
              </a:spcBef>
              <a:buChar char="•"/>
              <a:defRPr sz="2400">
                <a:solidFill>
                  <a:srgbClr val="0A3C64"/>
                </a:solidFill>
                <a:latin typeface="Arial" panose="020B0604020202020204" pitchFamily="34" charset="0"/>
              </a:defRPr>
            </a:lvl3pPr>
            <a:lvl4pPr marL="1600200" indent="-228600">
              <a:spcBef>
                <a:spcPct val="20000"/>
              </a:spcBef>
              <a:buChar char="–"/>
              <a:defRPr sz="2000">
                <a:solidFill>
                  <a:srgbClr val="0A3C64"/>
                </a:solidFill>
                <a:latin typeface="Arial" panose="020B0604020202020204" pitchFamily="34" charset="0"/>
              </a:defRPr>
            </a:lvl4pPr>
            <a:lvl5pPr marL="2057400" indent="-228600">
              <a:spcBef>
                <a:spcPct val="20000"/>
              </a:spcBef>
              <a:buChar char="»"/>
              <a:defRPr sz="2000">
                <a:solidFill>
                  <a:srgbClr val="0A3C64"/>
                </a:solidFill>
                <a:latin typeface="Arial" panose="020B0604020202020204" pitchFamily="34" charset="0"/>
              </a:defRPr>
            </a:lvl5pPr>
            <a:lvl6pPr marL="2514600" indent="-228600" fontAlgn="base">
              <a:spcBef>
                <a:spcPct val="20000"/>
              </a:spcBef>
              <a:spcAft>
                <a:spcPct val="0"/>
              </a:spcAft>
              <a:buChar char="»"/>
              <a:defRPr sz="2000">
                <a:solidFill>
                  <a:srgbClr val="0A3C64"/>
                </a:solidFill>
                <a:latin typeface="Arial" panose="020B0604020202020204" pitchFamily="34" charset="0"/>
              </a:defRPr>
            </a:lvl6pPr>
            <a:lvl7pPr marL="2971800" indent="-228600" fontAlgn="base">
              <a:spcBef>
                <a:spcPct val="20000"/>
              </a:spcBef>
              <a:spcAft>
                <a:spcPct val="0"/>
              </a:spcAft>
              <a:buChar char="»"/>
              <a:defRPr sz="2000">
                <a:solidFill>
                  <a:srgbClr val="0A3C64"/>
                </a:solidFill>
                <a:latin typeface="Arial" panose="020B0604020202020204" pitchFamily="34" charset="0"/>
              </a:defRPr>
            </a:lvl7pPr>
            <a:lvl8pPr marL="3429000" indent="-228600" fontAlgn="base">
              <a:spcBef>
                <a:spcPct val="20000"/>
              </a:spcBef>
              <a:spcAft>
                <a:spcPct val="0"/>
              </a:spcAft>
              <a:buChar char="»"/>
              <a:defRPr sz="2000">
                <a:solidFill>
                  <a:srgbClr val="0A3C64"/>
                </a:solidFill>
                <a:latin typeface="Arial" panose="020B0604020202020204" pitchFamily="34" charset="0"/>
              </a:defRPr>
            </a:lvl8pPr>
            <a:lvl9pPr marL="3886200" indent="-228600" fontAlgn="base">
              <a:spcBef>
                <a:spcPct val="20000"/>
              </a:spcBef>
              <a:spcAft>
                <a:spcPct val="0"/>
              </a:spcAft>
              <a:buChar char="»"/>
              <a:defRPr sz="2000">
                <a:solidFill>
                  <a:srgbClr val="0A3C64"/>
                </a:solidFill>
                <a:latin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Tree>
    <p:extLst>
      <p:ext uri="{BB962C8B-B14F-4D97-AF65-F5344CB8AC3E}">
        <p14:creationId xmlns:p14="http://schemas.microsoft.com/office/powerpoint/2010/main" val="12217661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1">
            <a:extLst>
              <a:ext uri="{FF2B5EF4-FFF2-40B4-BE49-F238E27FC236}">
                <a16:creationId xmlns:a16="http://schemas.microsoft.com/office/drawing/2014/main" id="{C771B690-1D8F-99DC-52AC-C460A413D050}"/>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491880" y="3717032"/>
            <a:ext cx="322263"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061866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36">
            <a:extLst>
              <a:ext uri="{FF2B5EF4-FFF2-40B4-BE49-F238E27FC236}">
                <a16:creationId xmlns:a16="http://schemas.microsoft.com/office/drawing/2014/main" id="{F1BD1905-ADDE-CF10-4004-A39D857AA3DF}"/>
              </a:ext>
            </a:extLst>
          </p:cNvPr>
          <p:cNvSpPr>
            <a:spLocks noChangeArrowheads="1"/>
          </p:cNvSpPr>
          <p:nvPr/>
        </p:nvSpPr>
        <p:spPr bwMode="auto">
          <a:xfrm>
            <a:off x="46038" y="4713288"/>
            <a:ext cx="9021762" cy="107791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rgbClr val="0A3C64"/>
                </a:solidFill>
                <a:latin typeface="Arial" panose="020B0604020202020204" pitchFamily="34" charset="0"/>
              </a:defRPr>
            </a:lvl1pPr>
            <a:lvl2pPr marL="742950" indent="-285750">
              <a:spcBef>
                <a:spcPct val="20000"/>
              </a:spcBef>
              <a:buChar char="–"/>
              <a:defRPr sz="2800">
                <a:solidFill>
                  <a:srgbClr val="0A3C64"/>
                </a:solidFill>
                <a:latin typeface="Arial" panose="020B0604020202020204" pitchFamily="34" charset="0"/>
              </a:defRPr>
            </a:lvl2pPr>
            <a:lvl3pPr marL="1143000" indent="-228600">
              <a:spcBef>
                <a:spcPct val="20000"/>
              </a:spcBef>
              <a:buChar char="•"/>
              <a:defRPr sz="2400">
                <a:solidFill>
                  <a:srgbClr val="0A3C64"/>
                </a:solidFill>
                <a:latin typeface="Arial" panose="020B0604020202020204" pitchFamily="34" charset="0"/>
              </a:defRPr>
            </a:lvl3pPr>
            <a:lvl4pPr marL="1600200" indent="-228600">
              <a:spcBef>
                <a:spcPct val="20000"/>
              </a:spcBef>
              <a:buChar char="–"/>
              <a:defRPr sz="2000">
                <a:solidFill>
                  <a:srgbClr val="0A3C64"/>
                </a:solidFill>
                <a:latin typeface="Arial" panose="020B0604020202020204" pitchFamily="34" charset="0"/>
              </a:defRPr>
            </a:lvl4pPr>
            <a:lvl5pPr marL="2057400" indent="-228600">
              <a:spcBef>
                <a:spcPct val="20000"/>
              </a:spcBef>
              <a:buChar char="»"/>
              <a:defRPr sz="2000">
                <a:solidFill>
                  <a:srgbClr val="0A3C64"/>
                </a:solidFill>
                <a:latin typeface="Arial" panose="020B0604020202020204" pitchFamily="34" charset="0"/>
              </a:defRPr>
            </a:lvl5pPr>
            <a:lvl6pPr marL="2514600" indent="-228600" fontAlgn="base">
              <a:spcBef>
                <a:spcPct val="20000"/>
              </a:spcBef>
              <a:spcAft>
                <a:spcPct val="0"/>
              </a:spcAft>
              <a:buChar char="»"/>
              <a:defRPr sz="2000">
                <a:solidFill>
                  <a:srgbClr val="0A3C64"/>
                </a:solidFill>
                <a:latin typeface="Arial" panose="020B0604020202020204" pitchFamily="34" charset="0"/>
              </a:defRPr>
            </a:lvl6pPr>
            <a:lvl7pPr marL="2971800" indent="-228600" fontAlgn="base">
              <a:spcBef>
                <a:spcPct val="20000"/>
              </a:spcBef>
              <a:spcAft>
                <a:spcPct val="0"/>
              </a:spcAft>
              <a:buChar char="»"/>
              <a:defRPr sz="2000">
                <a:solidFill>
                  <a:srgbClr val="0A3C64"/>
                </a:solidFill>
                <a:latin typeface="Arial" panose="020B0604020202020204" pitchFamily="34" charset="0"/>
              </a:defRPr>
            </a:lvl7pPr>
            <a:lvl8pPr marL="3429000" indent="-228600" fontAlgn="base">
              <a:spcBef>
                <a:spcPct val="20000"/>
              </a:spcBef>
              <a:spcAft>
                <a:spcPct val="0"/>
              </a:spcAft>
              <a:buChar char="»"/>
              <a:defRPr sz="2000">
                <a:solidFill>
                  <a:srgbClr val="0A3C64"/>
                </a:solidFill>
                <a:latin typeface="Arial" panose="020B0604020202020204" pitchFamily="34" charset="0"/>
              </a:defRPr>
            </a:lvl8pPr>
            <a:lvl9pPr marL="3886200" indent="-228600" fontAlgn="base">
              <a:spcBef>
                <a:spcPct val="20000"/>
              </a:spcBef>
              <a:spcAft>
                <a:spcPct val="0"/>
              </a:spcAft>
              <a:buChar char="»"/>
              <a:defRPr sz="2000">
                <a:solidFill>
                  <a:srgbClr val="0A3C64"/>
                </a:solidFill>
                <a:latin typeface="Arial" panose="020B0604020202020204" pitchFamily="34" charset="0"/>
              </a:defRPr>
            </a:lvl9pPr>
          </a:lstStyle>
          <a:p>
            <a:pPr algn="ctr" eaLnBrk="1" hangingPunct="1">
              <a:spcBef>
                <a:spcPct val="0"/>
              </a:spcBef>
              <a:buFontTx/>
              <a:buNone/>
            </a:pPr>
            <a:endParaRPr lang="en-US" altLang="en-US" sz="1800">
              <a:solidFill>
                <a:schemeClr val="tx1"/>
              </a:solidFill>
            </a:endParaRPr>
          </a:p>
        </p:txBody>
      </p:sp>
      <p:pic>
        <p:nvPicPr>
          <p:cNvPr id="43010" name="Picture 2">
            <a:extLst>
              <a:ext uri="{FF2B5EF4-FFF2-40B4-BE49-F238E27FC236}">
                <a16:creationId xmlns:a16="http://schemas.microsoft.com/office/drawing/2014/main" id="{5EEA9530-3804-EA8C-A556-03A334FB98BD}"/>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86777820-CAC3-7617-5E3D-9A8AC272CD15}"/>
              </a:ext>
            </a:extLst>
          </p:cNvPr>
          <p:cNvSpPr/>
          <p:nvPr/>
        </p:nvSpPr>
        <p:spPr>
          <a:xfrm>
            <a:off x="6781800" y="1989138"/>
            <a:ext cx="2209800" cy="380206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pic>
        <p:nvPicPr>
          <p:cNvPr id="5" name="Picture 11">
            <a:extLst>
              <a:ext uri="{FF2B5EF4-FFF2-40B4-BE49-F238E27FC236}">
                <a16:creationId xmlns:a16="http://schemas.microsoft.com/office/drawing/2014/main" id="{A1DC0BAD-61D9-702E-ACEA-CDEADB587D4B}"/>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756475" y="1090514"/>
            <a:ext cx="415925" cy="32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103408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7" name="Picture 2">
            <a:extLst>
              <a:ext uri="{FF2B5EF4-FFF2-40B4-BE49-F238E27FC236}">
                <a16:creationId xmlns:a16="http://schemas.microsoft.com/office/drawing/2014/main" id="{35A37FB3-639D-FA1C-EC70-8B18E5AB1125}"/>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938" y="0"/>
            <a:ext cx="91519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539082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36">
            <a:extLst>
              <a:ext uri="{FF2B5EF4-FFF2-40B4-BE49-F238E27FC236}">
                <a16:creationId xmlns:a16="http://schemas.microsoft.com/office/drawing/2014/main" id="{E30901B5-553D-ED7A-7E8B-E1171532E8BB}"/>
              </a:ext>
            </a:extLst>
          </p:cNvPr>
          <p:cNvSpPr>
            <a:spLocks noChangeArrowheads="1"/>
          </p:cNvSpPr>
          <p:nvPr/>
        </p:nvSpPr>
        <p:spPr bwMode="auto">
          <a:xfrm>
            <a:off x="46038" y="4713288"/>
            <a:ext cx="9021762" cy="107791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rgbClr val="0A3C64"/>
                </a:solidFill>
                <a:latin typeface="Arial" panose="020B0604020202020204" pitchFamily="34" charset="0"/>
              </a:defRPr>
            </a:lvl1pPr>
            <a:lvl2pPr marL="742950" indent="-285750">
              <a:spcBef>
                <a:spcPct val="20000"/>
              </a:spcBef>
              <a:buChar char="–"/>
              <a:defRPr sz="2800">
                <a:solidFill>
                  <a:srgbClr val="0A3C64"/>
                </a:solidFill>
                <a:latin typeface="Arial" panose="020B0604020202020204" pitchFamily="34" charset="0"/>
              </a:defRPr>
            </a:lvl2pPr>
            <a:lvl3pPr marL="1143000" indent="-228600">
              <a:spcBef>
                <a:spcPct val="20000"/>
              </a:spcBef>
              <a:buChar char="•"/>
              <a:defRPr sz="2400">
                <a:solidFill>
                  <a:srgbClr val="0A3C64"/>
                </a:solidFill>
                <a:latin typeface="Arial" panose="020B0604020202020204" pitchFamily="34" charset="0"/>
              </a:defRPr>
            </a:lvl3pPr>
            <a:lvl4pPr marL="1600200" indent="-228600">
              <a:spcBef>
                <a:spcPct val="20000"/>
              </a:spcBef>
              <a:buChar char="–"/>
              <a:defRPr sz="2000">
                <a:solidFill>
                  <a:srgbClr val="0A3C64"/>
                </a:solidFill>
                <a:latin typeface="Arial" panose="020B0604020202020204" pitchFamily="34" charset="0"/>
              </a:defRPr>
            </a:lvl4pPr>
            <a:lvl5pPr marL="2057400" indent="-228600">
              <a:spcBef>
                <a:spcPct val="20000"/>
              </a:spcBef>
              <a:buChar char="»"/>
              <a:defRPr sz="2000">
                <a:solidFill>
                  <a:srgbClr val="0A3C64"/>
                </a:solidFill>
                <a:latin typeface="Arial" panose="020B0604020202020204" pitchFamily="34" charset="0"/>
              </a:defRPr>
            </a:lvl5pPr>
            <a:lvl6pPr marL="2514600" indent="-228600" fontAlgn="base">
              <a:spcBef>
                <a:spcPct val="20000"/>
              </a:spcBef>
              <a:spcAft>
                <a:spcPct val="0"/>
              </a:spcAft>
              <a:buChar char="»"/>
              <a:defRPr sz="2000">
                <a:solidFill>
                  <a:srgbClr val="0A3C64"/>
                </a:solidFill>
                <a:latin typeface="Arial" panose="020B0604020202020204" pitchFamily="34" charset="0"/>
              </a:defRPr>
            </a:lvl6pPr>
            <a:lvl7pPr marL="2971800" indent="-228600" fontAlgn="base">
              <a:spcBef>
                <a:spcPct val="20000"/>
              </a:spcBef>
              <a:spcAft>
                <a:spcPct val="0"/>
              </a:spcAft>
              <a:buChar char="»"/>
              <a:defRPr sz="2000">
                <a:solidFill>
                  <a:srgbClr val="0A3C64"/>
                </a:solidFill>
                <a:latin typeface="Arial" panose="020B0604020202020204" pitchFamily="34" charset="0"/>
              </a:defRPr>
            </a:lvl7pPr>
            <a:lvl8pPr marL="3429000" indent="-228600" fontAlgn="base">
              <a:spcBef>
                <a:spcPct val="20000"/>
              </a:spcBef>
              <a:spcAft>
                <a:spcPct val="0"/>
              </a:spcAft>
              <a:buChar char="»"/>
              <a:defRPr sz="2000">
                <a:solidFill>
                  <a:srgbClr val="0A3C64"/>
                </a:solidFill>
                <a:latin typeface="Arial" panose="020B0604020202020204" pitchFamily="34" charset="0"/>
              </a:defRPr>
            </a:lvl8pPr>
            <a:lvl9pPr marL="3886200" indent="-228600" fontAlgn="base">
              <a:spcBef>
                <a:spcPct val="20000"/>
              </a:spcBef>
              <a:spcAft>
                <a:spcPct val="0"/>
              </a:spcAft>
              <a:buChar char="»"/>
              <a:defRPr sz="2000">
                <a:solidFill>
                  <a:srgbClr val="0A3C64"/>
                </a:solidFill>
                <a:latin typeface="Arial" panose="020B0604020202020204" pitchFamily="34" charset="0"/>
              </a:defRPr>
            </a:lvl9pPr>
          </a:lstStyle>
          <a:p>
            <a:pPr algn="ctr" eaLnBrk="1" hangingPunct="1">
              <a:spcBef>
                <a:spcPct val="0"/>
              </a:spcBef>
              <a:buFontTx/>
              <a:buNone/>
            </a:pPr>
            <a:endParaRPr lang="en-US" altLang="en-US" sz="1800">
              <a:solidFill>
                <a:schemeClr val="tx1"/>
              </a:solidFill>
            </a:endParaRPr>
          </a:p>
        </p:txBody>
      </p:sp>
      <p:pic>
        <p:nvPicPr>
          <p:cNvPr id="47106" name="Picture 2">
            <a:extLst>
              <a:ext uri="{FF2B5EF4-FFF2-40B4-BE49-F238E27FC236}">
                <a16:creationId xmlns:a16="http://schemas.microsoft.com/office/drawing/2014/main" id="{D2FE62AC-2BE1-6ACC-7696-F269A048BA40}"/>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a:extLst>
              <a:ext uri="{FF2B5EF4-FFF2-40B4-BE49-F238E27FC236}">
                <a16:creationId xmlns:a16="http://schemas.microsoft.com/office/drawing/2014/main" id="{B1FA70EE-50E1-5F0D-4D9E-95C84BAC8E95}"/>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10227291">
            <a:off x="6467475" y="3892550"/>
            <a:ext cx="415925"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433906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3" name="Picture 2">
            <a:extLst>
              <a:ext uri="{FF2B5EF4-FFF2-40B4-BE49-F238E27FC236}">
                <a16:creationId xmlns:a16="http://schemas.microsoft.com/office/drawing/2014/main" id="{D080B505-6E35-325D-7350-22FCFFE89968}"/>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115888"/>
            <a:ext cx="9144000" cy="6192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5477E30F-A64A-882D-70F4-7BF62E81AB22}"/>
              </a:ext>
            </a:extLst>
          </p:cNvPr>
          <p:cNvSpPr/>
          <p:nvPr/>
        </p:nvSpPr>
        <p:spPr>
          <a:xfrm>
            <a:off x="114300" y="1484313"/>
            <a:ext cx="8915400" cy="180022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Tree>
    <p:extLst>
      <p:ext uri="{BB962C8B-B14F-4D97-AF65-F5344CB8AC3E}">
        <p14:creationId xmlns:p14="http://schemas.microsoft.com/office/powerpoint/2010/main" val="2356991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1" name="Picture 2">
            <a:extLst>
              <a:ext uri="{FF2B5EF4-FFF2-40B4-BE49-F238E27FC236}">
                <a16:creationId xmlns:a16="http://schemas.microsoft.com/office/drawing/2014/main" id="{394A0786-C6FB-1822-DAE6-3ED8D51AB2ED}"/>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938" y="0"/>
            <a:ext cx="91519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val 4">
            <a:extLst>
              <a:ext uri="{FF2B5EF4-FFF2-40B4-BE49-F238E27FC236}">
                <a16:creationId xmlns:a16="http://schemas.microsoft.com/office/drawing/2014/main" id="{AA0ED6A1-40EF-9F07-A1FA-AACE091F86BB}"/>
              </a:ext>
            </a:extLst>
          </p:cNvPr>
          <p:cNvSpPr>
            <a:spLocks noChangeArrowheads="1"/>
          </p:cNvSpPr>
          <p:nvPr/>
        </p:nvSpPr>
        <p:spPr bwMode="auto">
          <a:xfrm flipH="1" flipV="1">
            <a:off x="0" y="3238500"/>
            <a:ext cx="431800" cy="381000"/>
          </a:xfrm>
          <a:prstGeom prst="ellipse">
            <a:avLst/>
          </a:prstGeom>
          <a:noFill/>
          <a:ln w="635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rgbClr val="0A3C64"/>
                </a:solidFill>
                <a:latin typeface="Arial" panose="020B0604020202020204" pitchFamily="34" charset="0"/>
              </a:defRPr>
            </a:lvl1pPr>
            <a:lvl2pPr marL="742950" indent="-285750">
              <a:spcBef>
                <a:spcPct val="20000"/>
              </a:spcBef>
              <a:buChar char="–"/>
              <a:defRPr sz="2800">
                <a:solidFill>
                  <a:srgbClr val="0A3C64"/>
                </a:solidFill>
                <a:latin typeface="Arial" panose="020B0604020202020204" pitchFamily="34" charset="0"/>
              </a:defRPr>
            </a:lvl2pPr>
            <a:lvl3pPr marL="1143000" indent="-228600">
              <a:spcBef>
                <a:spcPct val="20000"/>
              </a:spcBef>
              <a:buChar char="•"/>
              <a:defRPr sz="2400">
                <a:solidFill>
                  <a:srgbClr val="0A3C64"/>
                </a:solidFill>
                <a:latin typeface="Arial" panose="020B0604020202020204" pitchFamily="34" charset="0"/>
              </a:defRPr>
            </a:lvl3pPr>
            <a:lvl4pPr marL="1600200" indent="-228600">
              <a:spcBef>
                <a:spcPct val="20000"/>
              </a:spcBef>
              <a:buChar char="–"/>
              <a:defRPr sz="2000">
                <a:solidFill>
                  <a:srgbClr val="0A3C64"/>
                </a:solidFill>
                <a:latin typeface="Arial" panose="020B0604020202020204" pitchFamily="34" charset="0"/>
              </a:defRPr>
            </a:lvl4pPr>
            <a:lvl5pPr marL="2057400" indent="-228600">
              <a:spcBef>
                <a:spcPct val="20000"/>
              </a:spcBef>
              <a:buChar char="»"/>
              <a:defRPr sz="2000">
                <a:solidFill>
                  <a:srgbClr val="0A3C64"/>
                </a:solidFill>
                <a:latin typeface="Arial" panose="020B0604020202020204" pitchFamily="34" charset="0"/>
              </a:defRPr>
            </a:lvl5pPr>
            <a:lvl6pPr marL="2514600" indent="-228600" fontAlgn="base">
              <a:spcBef>
                <a:spcPct val="20000"/>
              </a:spcBef>
              <a:spcAft>
                <a:spcPct val="0"/>
              </a:spcAft>
              <a:buChar char="»"/>
              <a:defRPr sz="2000">
                <a:solidFill>
                  <a:srgbClr val="0A3C64"/>
                </a:solidFill>
                <a:latin typeface="Arial" panose="020B0604020202020204" pitchFamily="34" charset="0"/>
              </a:defRPr>
            </a:lvl6pPr>
            <a:lvl7pPr marL="2971800" indent="-228600" fontAlgn="base">
              <a:spcBef>
                <a:spcPct val="20000"/>
              </a:spcBef>
              <a:spcAft>
                <a:spcPct val="0"/>
              </a:spcAft>
              <a:buChar char="»"/>
              <a:defRPr sz="2000">
                <a:solidFill>
                  <a:srgbClr val="0A3C64"/>
                </a:solidFill>
                <a:latin typeface="Arial" panose="020B0604020202020204" pitchFamily="34" charset="0"/>
              </a:defRPr>
            </a:lvl7pPr>
            <a:lvl8pPr marL="3429000" indent="-228600" fontAlgn="base">
              <a:spcBef>
                <a:spcPct val="20000"/>
              </a:spcBef>
              <a:spcAft>
                <a:spcPct val="0"/>
              </a:spcAft>
              <a:buChar char="»"/>
              <a:defRPr sz="2000">
                <a:solidFill>
                  <a:srgbClr val="0A3C64"/>
                </a:solidFill>
                <a:latin typeface="Arial" panose="020B0604020202020204" pitchFamily="34" charset="0"/>
              </a:defRPr>
            </a:lvl8pPr>
            <a:lvl9pPr marL="3886200" indent="-228600" fontAlgn="base">
              <a:spcBef>
                <a:spcPct val="20000"/>
              </a:spcBef>
              <a:spcAft>
                <a:spcPct val="0"/>
              </a:spcAft>
              <a:buChar char="»"/>
              <a:defRPr sz="2000">
                <a:solidFill>
                  <a:srgbClr val="0A3C64"/>
                </a:solidFill>
                <a:latin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pic>
        <p:nvPicPr>
          <p:cNvPr id="5" name="Picture 11">
            <a:extLst>
              <a:ext uri="{FF2B5EF4-FFF2-40B4-BE49-F238E27FC236}">
                <a16:creationId xmlns:a16="http://schemas.microsoft.com/office/drawing/2014/main" id="{7E10704E-0929-8267-98BD-93A9CE085ABE}"/>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402013" y="3883025"/>
            <a:ext cx="415925"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val 4">
            <a:extLst>
              <a:ext uri="{FF2B5EF4-FFF2-40B4-BE49-F238E27FC236}">
                <a16:creationId xmlns:a16="http://schemas.microsoft.com/office/drawing/2014/main" id="{95152613-331B-F480-1D25-DB4EB83B6E17}"/>
              </a:ext>
            </a:extLst>
          </p:cNvPr>
          <p:cNvSpPr>
            <a:spLocks noChangeArrowheads="1"/>
          </p:cNvSpPr>
          <p:nvPr/>
        </p:nvSpPr>
        <p:spPr bwMode="auto">
          <a:xfrm>
            <a:off x="-36513" y="3860800"/>
            <a:ext cx="3352801" cy="344488"/>
          </a:xfrm>
          <a:prstGeom prst="ellipse">
            <a:avLst/>
          </a:prstGeom>
          <a:noFill/>
          <a:ln w="635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rgbClr val="0A3C64"/>
                </a:solidFill>
                <a:latin typeface="Arial" panose="020B0604020202020204" pitchFamily="34" charset="0"/>
              </a:defRPr>
            </a:lvl1pPr>
            <a:lvl2pPr marL="742950" indent="-285750">
              <a:spcBef>
                <a:spcPct val="20000"/>
              </a:spcBef>
              <a:buChar char="–"/>
              <a:defRPr sz="2800">
                <a:solidFill>
                  <a:srgbClr val="0A3C64"/>
                </a:solidFill>
                <a:latin typeface="Arial" panose="020B0604020202020204" pitchFamily="34" charset="0"/>
              </a:defRPr>
            </a:lvl2pPr>
            <a:lvl3pPr marL="1143000" indent="-228600">
              <a:spcBef>
                <a:spcPct val="20000"/>
              </a:spcBef>
              <a:buChar char="•"/>
              <a:defRPr sz="2400">
                <a:solidFill>
                  <a:srgbClr val="0A3C64"/>
                </a:solidFill>
                <a:latin typeface="Arial" panose="020B0604020202020204" pitchFamily="34" charset="0"/>
              </a:defRPr>
            </a:lvl3pPr>
            <a:lvl4pPr marL="1600200" indent="-228600">
              <a:spcBef>
                <a:spcPct val="20000"/>
              </a:spcBef>
              <a:buChar char="–"/>
              <a:defRPr sz="2000">
                <a:solidFill>
                  <a:srgbClr val="0A3C64"/>
                </a:solidFill>
                <a:latin typeface="Arial" panose="020B0604020202020204" pitchFamily="34" charset="0"/>
              </a:defRPr>
            </a:lvl4pPr>
            <a:lvl5pPr marL="2057400" indent="-228600">
              <a:spcBef>
                <a:spcPct val="20000"/>
              </a:spcBef>
              <a:buChar char="»"/>
              <a:defRPr sz="2000">
                <a:solidFill>
                  <a:srgbClr val="0A3C64"/>
                </a:solidFill>
                <a:latin typeface="Arial" panose="020B0604020202020204" pitchFamily="34" charset="0"/>
              </a:defRPr>
            </a:lvl5pPr>
            <a:lvl6pPr marL="2514600" indent="-228600" fontAlgn="base">
              <a:spcBef>
                <a:spcPct val="20000"/>
              </a:spcBef>
              <a:spcAft>
                <a:spcPct val="0"/>
              </a:spcAft>
              <a:buChar char="»"/>
              <a:defRPr sz="2000">
                <a:solidFill>
                  <a:srgbClr val="0A3C64"/>
                </a:solidFill>
                <a:latin typeface="Arial" panose="020B0604020202020204" pitchFamily="34" charset="0"/>
              </a:defRPr>
            </a:lvl6pPr>
            <a:lvl7pPr marL="2971800" indent="-228600" fontAlgn="base">
              <a:spcBef>
                <a:spcPct val="20000"/>
              </a:spcBef>
              <a:spcAft>
                <a:spcPct val="0"/>
              </a:spcAft>
              <a:buChar char="»"/>
              <a:defRPr sz="2000">
                <a:solidFill>
                  <a:srgbClr val="0A3C64"/>
                </a:solidFill>
                <a:latin typeface="Arial" panose="020B0604020202020204" pitchFamily="34" charset="0"/>
              </a:defRPr>
            </a:lvl7pPr>
            <a:lvl8pPr marL="3429000" indent="-228600" fontAlgn="base">
              <a:spcBef>
                <a:spcPct val="20000"/>
              </a:spcBef>
              <a:spcAft>
                <a:spcPct val="0"/>
              </a:spcAft>
              <a:buChar char="»"/>
              <a:defRPr sz="2000">
                <a:solidFill>
                  <a:srgbClr val="0A3C64"/>
                </a:solidFill>
                <a:latin typeface="Arial" panose="020B0604020202020204" pitchFamily="34" charset="0"/>
              </a:defRPr>
            </a:lvl8pPr>
            <a:lvl9pPr marL="3886200" indent="-228600" fontAlgn="base">
              <a:spcBef>
                <a:spcPct val="20000"/>
              </a:spcBef>
              <a:spcAft>
                <a:spcPct val="0"/>
              </a:spcAft>
              <a:buChar char="»"/>
              <a:defRPr sz="2000">
                <a:solidFill>
                  <a:srgbClr val="0A3C64"/>
                </a:solidFill>
                <a:latin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Tree>
    <p:extLst>
      <p:ext uri="{BB962C8B-B14F-4D97-AF65-F5344CB8AC3E}">
        <p14:creationId xmlns:p14="http://schemas.microsoft.com/office/powerpoint/2010/main" val="24905091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subTnLst>
                                    <p:set>
                                      <p:cBhvr override="childStyle">
                                        <p:cTn dur="1" fill="hold" display="0" masterRel="nextClick" afterEffect="1"/>
                                        <p:tgtEl>
                                          <p:spTgt spid="5"/>
                                        </p:tgtEl>
                                        <p:attrNameLst>
                                          <p:attrName>style.visibility</p:attrName>
                                        </p:attrNameLst>
                                      </p:cBhvr>
                                      <p:to>
                                        <p:strVal val="hidden"/>
                                      </p:to>
                                    </p:set>
                                  </p:subTnLst>
                                </p:cTn>
                              </p:par>
                              <p:par>
                                <p:cTn id="12" presetID="1" presetClass="entr" presetSubtype="0" fill="hold" nodeType="withEffect">
                                  <p:stCondLst>
                                    <p:cond delay="0"/>
                                  </p:stCondLst>
                                  <p:childTnLst>
                                    <p:set>
                                      <p:cBhvr>
                                        <p:cTn id="13" dur="1" fill="hold">
                                          <p:stCondLst>
                                            <p:cond delay="0"/>
                                          </p:stCondLst>
                                        </p:cTn>
                                        <p:tgtEl>
                                          <p:spTgt spid="6"/>
                                        </p:tgtEl>
                                        <p:attrNameLst>
                                          <p:attrName>style.visibility</p:attrName>
                                        </p:attrNameLst>
                                      </p:cBhvr>
                                      <p:to>
                                        <p:strVal val="visible"/>
                                      </p:to>
                                    </p:se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49" name="Picture 2">
            <a:extLst>
              <a:ext uri="{FF2B5EF4-FFF2-40B4-BE49-F238E27FC236}">
                <a16:creationId xmlns:a16="http://schemas.microsoft.com/office/drawing/2014/main" id="{08E4188A-E555-A6A0-8363-11B51AAAC589}"/>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938" y="0"/>
            <a:ext cx="9151938" cy="6237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9EEAF409-F54F-E45D-FCF6-9B96C8005238}"/>
              </a:ext>
            </a:extLst>
          </p:cNvPr>
          <p:cNvSpPr/>
          <p:nvPr/>
        </p:nvSpPr>
        <p:spPr>
          <a:xfrm>
            <a:off x="152400" y="2276475"/>
            <a:ext cx="8915400" cy="345598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Tree>
    <p:extLst>
      <p:ext uri="{BB962C8B-B14F-4D97-AF65-F5344CB8AC3E}">
        <p14:creationId xmlns:p14="http://schemas.microsoft.com/office/powerpoint/2010/main" val="19280665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7" name="Picture 2">
            <a:extLst>
              <a:ext uri="{FF2B5EF4-FFF2-40B4-BE49-F238E27FC236}">
                <a16:creationId xmlns:a16="http://schemas.microsoft.com/office/drawing/2014/main" id="{F82A4FD6-C8E0-FCF7-CCF0-1743D79B43B1}"/>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938" y="0"/>
            <a:ext cx="9151938" cy="6237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1">
            <a:extLst>
              <a:ext uri="{FF2B5EF4-FFF2-40B4-BE49-F238E27FC236}">
                <a16:creationId xmlns:a16="http://schemas.microsoft.com/office/drawing/2014/main" id="{AB1345A1-4D87-EE4F-2C4E-FBDB230CB479}"/>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746875" y="2565400"/>
            <a:ext cx="415925"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val 4">
            <a:extLst>
              <a:ext uri="{FF2B5EF4-FFF2-40B4-BE49-F238E27FC236}">
                <a16:creationId xmlns:a16="http://schemas.microsoft.com/office/drawing/2014/main" id="{02FB88CC-FD4E-5FA0-4501-09A07FBEB4F1}"/>
              </a:ext>
            </a:extLst>
          </p:cNvPr>
          <p:cNvSpPr>
            <a:spLocks noChangeArrowheads="1"/>
          </p:cNvSpPr>
          <p:nvPr/>
        </p:nvSpPr>
        <p:spPr bwMode="auto">
          <a:xfrm>
            <a:off x="0" y="2565400"/>
            <a:ext cx="6553200" cy="458788"/>
          </a:xfrm>
          <a:prstGeom prst="ellipse">
            <a:avLst/>
          </a:prstGeom>
          <a:noFill/>
          <a:ln w="635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rgbClr val="0A3C64"/>
                </a:solidFill>
                <a:latin typeface="Arial" panose="020B0604020202020204" pitchFamily="34" charset="0"/>
              </a:defRPr>
            </a:lvl1pPr>
            <a:lvl2pPr marL="742950" indent="-285750">
              <a:spcBef>
                <a:spcPct val="20000"/>
              </a:spcBef>
              <a:buChar char="–"/>
              <a:defRPr sz="2800">
                <a:solidFill>
                  <a:srgbClr val="0A3C64"/>
                </a:solidFill>
                <a:latin typeface="Arial" panose="020B0604020202020204" pitchFamily="34" charset="0"/>
              </a:defRPr>
            </a:lvl2pPr>
            <a:lvl3pPr marL="1143000" indent="-228600">
              <a:spcBef>
                <a:spcPct val="20000"/>
              </a:spcBef>
              <a:buChar char="•"/>
              <a:defRPr sz="2400">
                <a:solidFill>
                  <a:srgbClr val="0A3C64"/>
                </a:solidFill>
                <a:latin typeface="Arial" panose="020B0604020202020204" pitchFamily="34" charset="0"/>
              </a:defRPr>
            </a:lvl3pPr>
            <a:lvl4pPr marL="1600200" indent="-228600">
              <a:spcBef>
                <a:spcPct val="20000"/>
              </a:spcBef>
              <a:buChar char="–"/>
              <a:defRPr sz="2000">
                <a:solidFill>
                  <a:srgbClr val="0A3C64"/>
                </a:solidFill>
                <a:latin typeface="Arial" panose="020B0604020202020204" pitchFamily="34" charset="0"/>
              </a:defRPr>
            </a:lvl4pPr>
            <a:lvl5pPr marL="2057400" indent="-228600">
              <a:spcBef>
                <a:spcPct val="20000"/>
              </a:spcBef>
              <a:buChar char="»"/>
              <a:defRPr sz="2000">
                <a:solidFill>
                  <a:srgbClr val="0A3C64"/>
                </a:solidFill>
                <a:latin typeface="Arial" panose="020B0604020202020204" pitchFamily="34" charset="0"/>
              </a:defRPr>
            </a:lvl5pPr>
            <a:lvl6pPr marL="2514600" indent="-228600" fontAlgn="base">
              <a:spcBef>
                <a:spcPct val="20000"/>
              </a:spcBef>
              <a:spcAft>
                <a:spcPct val="0"/>
              </a:spcAft>
              <a:buChar char="»"/>
              <a:defRPr sz="2000">
                <a:solidFill>
                  <a:srgbClr val="0A3C64"/>
                </a:solidFill>
                <a:latin typeface="Arial" panose="020B0604020202020204" pitchFamily="34" charset="0"/>
              </a:defRPr>
            </a:lvl6pPr>
            <a:lvl7pPr marL="2971800" indent="-228600" fontAlgn="base">
              <a:spcBef>
                <a:spcPct val="20000"/>
              </a:spcBef>
              <a:spcAft>
                <a:spcPct val="0"/>
              </a:spcAft>
              <a:buChar char="»"/>
              <a:defRPr sz="2000">
                <a:solidFill>
                  <a:srgbClr val="0A3C64"/>
                </a:solidFill>
                <a:latin typeface="Arial" panose="020B0604020202020204" pitchFamily="34" charset="0"/>
              </a:defRPr>
            </a:lvl7pPr>
            <a:lvl8pPr marL="3429000" indent="-228600" fontAlgn="base">
              <a:spcBef>
                <a:spcPct val="20000"/>
              </a:spcBef>
              <a:spcAft>
                <a:spcPct val="0"/>
              </a:spcAft>
              <a:buChar char="»"/>
              <a:defRPr sz="2000">
                <a:solidFill>
                  <a:srgbClr val="0A3C64"/>
                </a:solidFill>
                <a:latin typeface="Arial" panose="020B0604020202020204" pitchFamily="34" charset="0"/>
              </a:defRPr>
            </a:lvl8pPr>
            <a:lvl9pPr marL="3886200" indent="-228600" fontAlgn="base">
              <a:spcBef>
                <a:spcPct val="20000"/>
              </a:spcBef>
              <a:spcAft>
                <a:spcPct val="0"/>
              </a:spcAft>
              <a:buChar char="»"/>
              <a:defRPr sz="2000">
                <a:solidFill>
                  <a:srgbClr val="0A3C64"/>
                </a:solidFill>
                <a:latin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Tree>
    <p:extLst>
      <p:ext uri="{BB962C8B-B14F-4D97-AF65-F5344CB8AC3E}">
        <p14:creationId xmlns:p14="http://schemas.microsoft.com/office/powerpoint/2010/main" val="24864874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5" name="Picture 2">
            <a:extLst>
              <a:ext uri="{FF2B5EF4-FFF2-40B4-BE49-F238E27FC236}">
                <a16:creationId xmlns:a16="http://schemas.microsoft.com/office/drawing/2014/main" id="{3CEA583E-BB37-BB66-1209-A4850B26E043}"/>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938" y="0"/>
            <a:ext cx="9151938" cy="616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a:extLst>
              <a:ext uri="{FF2B5EF4-FFF2-40B4-BE49-F238E27FC236}">
                <a16:creationId xmlns:a16="http://schemas.microsoft.com/office/drawing/2014/main" id="{E17B099C-ECD0-FCF4-A96E-4C34892B9BF0}"/>
              </a:ext>
            </a:extLst>
          </p:cNvPr>
          <p:cNvSpPr/>
          <p:nvPr/>
        </p:nvSpPr>
        <p:spPr>
          <a:xfrm>
            <a:off x="323850" y="1700213"/>
            <a:ext cx="8569325" cy="432117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Tree>
    <p:extLst>
      <p:ext uri="{BB962C8B-B14F-4D97-AF65-F5344CB8AC3E}">
        <p14:creationId xmlns:p14="http://schemas.microsoft.com/office/powerpoint/2010/main" val="16873264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a:extLst>
              <a:ext uri="{FF2B5EF4-FFF2-40B4-BE49-F238E27FC236}">
                <a16:creationId xmlns:a16="http://schemas.microsoft.com/office/drawing/2014/main" id="{17A2F584-BD5E-DCEF-1B12-6BF72742BDBF}"/>
              </a:ext>
            </a:extLst>
          </p:cNvPr>
          <p:cNvSpPr>
            <a:spLocks noGrp="1" noChangeArrowheads="1"/>
          </p:cNvSpPr>
          <p:nvPr>
            <p:ph type="ctrTitle"/>
          </p:nvPr>
        </p:nvSpPr>
        <p:spPr>
          <a:xfrm>
            <a:off x="549424" y="2276872"/>
            <a:ext cx="4876799" cy="1470024"/>
          </a:xfrm>
        </p:spPr>
        <p:txBody>
          <a:bodyPr>
            <a:normAutofit fontScale="90000"/>
          </a:bodyPr>
          <a:lstStyle/>
          <a:p>
            <a:r>
              <a:rPr lang="fr-FR" altLang="fr-TN" dirty="0"/>
              <a:t>Naviguer sur le Portail Central du CEPRB</a:t>
            </a:r>
            <a:endParaRPr lang="en-US" altLang="fr-TN" dirty="0"/>
          </a:p>
        </p:txBody>
      </p:sp>
      <p:sp>
        <p:nvSpPr>
          <p:cNvPr id="3" name="Sous-titre 2">
            <a:extLst>
              <a:ext uri="{FF2B5EF4-FFF2-40B4-BE49-F238E27FC236}">
                <a16:creationId xmlns:a16="http://schemas.microsoft.com/office/drawing/2014/main" id="{DD1EC87B-C387-2084-61F2-BD31F4E80142}"/>
              </a:ext>
            </a:extLst>
          </p:cNvPr>
          <p:cNvSpPr>
            <a:spLocks noGrp="1"/>
          </p:cNvSpPr>
          <p:nvPr>
            <p:ph type="subTitle" idx="1"/>
          </p:nvPr>
        </p:nvSpPr>
        <p:spPr/>
        <p:txBody>
          <a:bodyPr/>
          <a:lstStyle/>
          <a:p>
            <a:endParaRPr lang="fr-TN"/>
          </a:p>
        </p:txBody>
      </p:sp>
      <p:sp>
        <p:nvSpPr>
          <p:cNvPr id="28677" name="Rectangle 5">
            <a:extLst>
              <a:ext uri="{FF2B5EF4-FFF2-40B4-BE49-F238E27FC236}">
                <a16:creationId xmlns:a16="http://schemas.microsoft.com/office/drawing/2014/main" id="{8BB280F7-EDEF-9B37-F8FB-1801B94AF8AC}"/>
              </a:ext>
            </a:extLst>
          </p:cNvPr>
          <p:cNvSpPr>
            <a:spLocks noChangeArrowheads="1"/>
          </p:cNvSpPr>
          <p:nvPr/>
        </p:nvSpPr>
        <p:spPr bwMode="auto">
          <a:xfrm>
            <a:off x="4481513" y="4038600"/>
            <a:ext cx="184150" cy="885825"/>
          </a:xfrm>
          <a:prstGeom prst="rect">
            <a:avLst/>
          </a:prstGeom>
          <a:noFill/>
          <a:ln w="12700" cap="sq">
            <a:noFill/>
            <a:miter lim="800000"/>
            <a:headEnd type="none" w="sm" len="sm"/>
            <a:tailEnd type="none" w="sm" len="sm"/>
          </a:ln>
          <a:effectLst/>
        </p:spPr>
        <p:txBody>
          <a:bodyPr wrap="none">
            <a:spAutoFit/>
          </a:bodyPr>
          <a:lstStyle/>
          <a:p>
            <a:pPr algn="ctr" eaLnBrk="1" hangingPunct="1">
              <a:defRPr/>
            </a:pPr>
            <a:br>
              <a:rPr lang="en-US" sz="2600">
                <a:effectLst>
                  <a:outerShdw blurRad="38100" dist="38100" dir="2700000" algn="tl">
                    <a:srgbClr val="C0C0C0"/>
                  </a:outerShdw>
                </a:effectLst>
                <a:latin typeface="Tahoma" charset="0"/>
              </a:rPr>
            </a:br>
            <a:endParaRPr lang="es-ES" sz="2600">
              <a:effectLst>
                <a:outerShdw blurRad="38100" dist="38100" dir="2700000" algn="tl">
                  <a:srgbClr val="C0C0C0"/>
                </a:outerShdw>
              </a:effectLst>
              <a:latin typeface="Tahoma" charset="0"/>
            </a:endParaRPr>
          </a:p>
        </p:txBody>
      </p:sp>
    </p:spTree>
    <p:extLst>
      <p:ext uri="{BB962C8B-B14F-4D97-AF65-F5344CB8AC3E}">
        <p14:creationId xmlns:p14="http://schemas.microsoft.com/office/powerpoint/2010/main" val="13521416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3" name="Picture 2">
            <a:extLst>
              <a:ext uri="{FF2B5EF4-FFF2-40B4-BE49-F238E27FC236}">
                <a16:creationId xmlns:a16="http://schemas.microsoft.com/office/drawing/2014/main" id="{FD1352B3-066F-9969-BA25-2660F58992C6}"/>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938" y="0"/>
            <a:ext cx="9151938" cy="616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val 3">
            <a:extLst>
              <a:ext uri="{FF2B5EF4-FFF2-40B4-BE49-F238E27FC236}">
                <a16:creationId xmlns:a16="http://schemas.microsoft.com/office/drawing/2014/main" id="{AEFB6E3A-0EA5-A5FF-90B3-5D6B5AEB9B08}"/>
              </a:ext>
            </a:extLst>
          </p:cNvPr>
          <p:cNvSpPr>
            <a:spLocks noChangeArrowheads="1"/>
          </p:cNvSpPr>
          <p:nvPr/>
        </p:nvSpPr>
        <p:spPr bwMode="auto">
          <a:xfrm>
            <a:off x="6011863" y="981075"/>
            <a:ext cx="1368425" cy="360363"/>
          </a:xfrm>
          <a:prstGeom prst="ellipse">
            <a:avLst/>
          </a:prstGeom>
          <a:noFill/>
          <a:ln w="635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rgbClr val="0A3C64"/>
                </a:solidFill>
                <a:latin typeface="Arial" panose="020B0604020202020204" pitchFamily="34" charset="0"/>
              </a:defRPr>
            </a:lvl1pPr>
            <a:lvl2pPr marL="742950" indent="-285750">
              <a:spcBef>
                <a:spcPct val="20000"/>
              </a:spcBef>
              <a:buChar char="–"/>
              <a:defRPr sz="2800">
                <a:solidFill>
                  <a:srgbClr val="0A3C64"/>
                </a:solidFill>
                <a:latin typeface="Arial" panose="020B0604020202020204" pitchFamily="34" charset="0"/>
              </a:defRPr>
            </a:lvl2pPr>
            <a:lvl3pPr marL="1143000" indent="-228600">
              <a:spcBef>
                <a:spcPct val="20000"/>
              </a:spcBef>
              <a:buChar char="•"/>
              <a:defRPr sz="2400">
                <a:solidFill>
                  <a:srgbClr val="0A3C64"/>
                </a:solidFill>
                <a:latin typeface="Arial" panose="020B0604020202020204" pitchFamily="34" charset="0"/>
              </a:defRPr>
            </a:lvl3pPr>
            <a:lvl4pPr marL="1600200" indent="-228600">
              <a:spcBef>
                <a:spcPct val="20000"/>
              </a:spcBef>
              <a:buChar char="–"/>
              <a:defRPr sz="2000">
                <a:solidFill>
                  <a:srgbClr val="0A3C64"/>
                </a:solidFill>
                <a:latin typeface="Arial" panose="020B0604020202020204" pitchFamily="34" charset="0"/>
              </a:defRPr>
            </a:lvl4pPr>
            <a:lvl5pPr marL="2057400" indent="-228600">
              <a:spcBef>
                <a:spcPct val="20000"/>
              </a:spcBef>
              <a:buChar char="»"/>
              <a:defRPr sz="2000">
                <a:solidFill>
                  <a:srgbClr val="0A3C64"/>
                </a:solidFill>
                <a:latin typeface="Arial" panose="020B0604020202020204" pitchFamily="34" charset="0"/>
              </a:defRPr>
            </a:lvl5pPr>
            <a:lvl6pPr marL="2514600" indent="-228600" fontAlgn="base">
              <a:spcBef>
                <a:spcPct val="20000"/>
              </a:spcBef>
              <a:spcAft>
                <a:spcPct val="0"/>
              </a:spcAft>
              <a:buChar char="»"/>
              <a:defRPr sz="2000">
                <a:solidFill>
                  <a:srgbClr val="0A3C64"/>
                </a:solidFill>
                <a:latin typeface="Arial" panose="020B0604020202020204" pitchFamily="34" charset="0"/>
              </a:defRPr>
            </a:lvl6pPr>
            <a:lvl7pPr marL="2971800" indent="-228600" fontAlgn="base">
              <a:spcBef>
                <a:spcPct val="20000"/>
              </a:spcBef>
              <a:spcAft>
                <a:spcPct val="0"/>
              </a:spcAft>
              <a:buChar char="»"/>
              <a:defRPr sz="2000">
                <a:solidFill>
                  <a:srgbClr val="0A3C64"/>
                </a:solidFill>
                <a:latin typeface="Arial" panose="020B0604020202020204" pitchFamily="34" charset="0"/>
              </a:defRPr>
            </a:lvl7pPr>
            <a:lvl8pPr marL="3429000" indent="-228600" fontAlgn="base">
              <a:spcBef>
                <a:spcPct val="20000"/>
              </a:spcBef>
              <a:spcAft>
                <a:spcPct val="0"/>
              </a:spcAft>
              <a:buChar char="»"/>
              <a:defRPr sz="2000">
                <a:solidFill>
                  <a:srgbClr val="0A3C64"/>
                </a:solidFill>
                <a:latin typeface="Arial" panose="020B0604020202020204" pitchFamily="34" charset="0"/>
              </a:defRPr>
            </a:lvl8pPr>
            <a:lvl9pPr marL="3886200" indent="-228600" fontAlgn="base">
              <a:spcBef>
                <a:spcPct val="20000"/>
              </a:spcBef>
              <a:spcAft>
                <a:spcPct val="0"/>
              </a:spcAft>
              <a:buChar char="»"/>
              <a:defRPr sz="2000">
                <a:solidFill>
                  <a:srgbClr val="0A3C64"/>
                </a:solidFill>
                <a:latin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5" name="Oval 4">
            <a:extLst>
              <a:ext uri="{FF2B5EF4-FFF2-40B4-BE49-F238E27FC236}">
                <a16:creationId xmlns:a16="http://schemas.microsoft.com/office/drawing/2014/main" id="{529171C4-4D64-63E1-0538-9B1E49E36052}"/>
              </a:ext>
            </a:extLst>
          </p:cNvPr>
          <p:cNvSpPr>
            <a:spLocks noChangeArrowheads="1"/>
          </p:cNvSpPr>
          <p:nvPr/>
        </p:nvSpPr>
        <p:spPr bwMode="auto">
          <a:xfrm>
            <a:off x="7235825" y="981075"/>
            <a:ext cx="1657350" cy="360363"/>
          </a:xfrm>
          <a:prstGeom prst="ellipse">
            <a:avLst/>
          </a:prstGeom>
          <a:noFill/>
          <a:ln w="635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rgbClr val="0A3C64"/>
                </a:solidFill>
                <a:latin typeface="Arial" panose="020B0604020202020204" pitchFamily="34" charset="0"/>
              </a:defRPr>
            </a:lvl1pPr>
            <a:lvl2pPr marL="742950" indent="-285750">
              <a:spcBef>
                <a:spcPct val="20000"/>
              </a:spcBef>
              <a:buChar char="–"/>
              <a:defRPr sz="2800">
                <a:solidFill>
                  <a:srgbClr val="0A3C64"/>
                </a:solidFill>
                <a:latin typeface="Arial" panose="020B0604020202020204" pitchFamily="34" charset="0"/>
              </a:defRPr>
            </a:lvl2pPr>
            <a:lvl3pPr marL="1143000" indent="-228600">
              <a:spcBef>
                <a:spcPct val="20000"/>
              </a:spcBef>
              <a:buChar char="•"/>
              <a:defRPr sz="2400">
                <a:solidFill>
                  <a:srgbClr val="0A3C64"/>
                </a:solidFill>
                <a:latin typeface="Arial" panose="020B0604020202020204" pitchFamily="34" charset="0"/>
              </a:defRPr>
            </a:lvl3pPr>
            <a:lvl4pPr marL="1600200" indent="-228600">
              <a:spcBef>
                <a:spcPct val="20000"/>
              </a:spcBef>
              <a:buChar char="–"/>
              <a:defRPr sz="2000">
                <a:solidFill>
                  <a:srgbClr val="0A3C64"/>
                </a:solidFill>
                <a:latin typeface="Arial" panose="020B0604020202020204" pitchFamily="34" charset="0"/>
              </a:defRPr>
            </a:lvl4pPr>
            <a:lvl5pPr marL="2057400" indent="-228600">
              <a:spcBef>
                <a:spcPct val="20000"/>
              </a:spcBef>
              <a:buChar char="»"/>
              <a:defRPr sz="2000">
                <a:solidFill>
                  <a:srgbClr val="0A3C64"/>
                </a:solidFill>
                <a:latin typeface="Arial" panose="020B0604020202020204" pitchFamily="34" charset="0"/>
              </a:defRPr>
            </a:lvl5pPr>
            <a:lvl6pPr marL="2514600" indent="-228600" fontAlgn="base">
              <a:spcBef>
                <a:spcPct val="20000"/>
              </a:spcBef>
              <a:spcAft>
                <a:spcPct val="0"/>
              </a:spcAft>
              <a:buChar char="»"/>
              <a:defRPr sz="2000">
                <a:solidFill>
                  <a:srgbClr val="0A3C64"/>
                </a:solidFill>
                <a:latin typeface="Arial" panose="020B0604020202020204" pitchFamily="34" charset="0"/>
              </a:defRPr>
            </a:lvl6pPr>
            <a:lvl7pPr marL="2971800" indent="-228600" fontAlgn="base">
              <a:spcBef>
                <a:spcPct val="20000"/>
              </a:spcBef>
              <a:spcAft>
                <a:spcPct val="0"/>
              </a:spcAft>
              <a:buChar char="»"/>
              <a:defRPr sz="2000">
                <a:solidFill>
                  <a:srgbClr val="0A3C64"/>
                </a:solidFill>
                <a:latin typeface="Arial" panose="020B0604020202020204" pitchFamily="34" charset="0"/>
              </a:defRPr>
            </a:lvl7pPr>
            <a:lvl8pPr marL="3429000" indent="-228600" fontAlgn="base">
              <a:spcBef>
                <a:spcPct val="20000"/>
              </a:spcBef>
              <a:spcAft>
                <a:spcPct val="0"/>
              </a:spcAft>
              <a:buChar char="»"/>
              <a:defRPr sz="2000">
                <a:solidFill>
                  <a:srgbClr val="0A3C64"/>
                </a:solidFill>
                <a:latin typeface="Arial" panose="020B0604020202020204" pitchFamily="34" charset="0"/>
              </a:defRPr>
            </a:lvl8pPr>
            <a:lvl9pPr marL="3886200" indent="-228600" fontAlgn="base">
              <a:spcBef>
                <a:spcPct val="20000"/>
              </a:spcBef>
              <a:spcAft>
                <a:spcPct val="0"/>
              </a:spcAft>
              <a:buChar char="»"/>
              <a:defRPr sz="2000">
                <a:solidFill>
                  <a:srgbClr val="0A3C64"/>
                </a:solidFill>
                <a:latin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Tree>
    <p:extLst>
      <p:ext uri="{BB962C8B-B14F-4D97-AF65-F5344CB8AC3E}">
        <p14:creationId xmlns:p14="http://schemas.microsoft.com/office/powerpoint/2010/main" val="33294210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1" name="Picture 3">
            <a:extLst>
              <a:ext uri="{FF2B5EF4-FFF2-40B4-BE49-F238E27FC236}">
                <a16:creationId xmlns:a16="http://schemas.microsoft.com/office/drawing/2014/main" id="{48FD78CA-8951-9654-09BB-1889A9F2130C}"/>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938" y="0"/>
            <a:ext cx="9151938" cy="5999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2" name="Oval 4">
            <a:extLst>
              <a:ext uri="{FF2B5EF4-FFF2-40B4-BE49-F238E27FC236}">
                <a16:creationId xmlns:a16="http://schemas.microsoft.com/office/drawing/2014/main" id="{069C1D7E-004E-E6EF-30B7-FF140DB25F91}"/>
              </a:ext>
            </a:extLst>
          </p:cNvPr>
          <p:cNvSpPr>
            <a:spLocks noChangeArrowheads="1"/>
          </p:cNvSpPr>
          <p:nvPr/>
        </p:nvSpPr>
        <p:spPr bwMode="auto">
          <a:xfrm>
            <a:off x="7996238" y="657225"/>
            <a:ext cx="522287" cy="288925"/>
          </a:xfrm>
          <a:prstGeom prst="ellipse">
            <a:avLst/>
          </a:prstGeom>
          <a:noFill/>
          <a:ln w="635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rgbClr val="0A3C64"/>
                </a:solidFill>
                <a:latin typeface="Arial" panose="020B0604020202020204" pitchFamily="34" charset="0"/>
              </a:defRPr>
            </a:lvl1pPr>
            <a:lvl2pPr marL="742950" indent="-285750">
              <a:spcBef>
                <a:spcPct val="20000"/>
              </a:spcBef>
              <a:buChar char="–"/>
              <a:defRPr sz="2800">
                <a:solidFill>
                  <a:srgbClr val="0A3C64"/>
                </a:solidFill>
                <a:latin typeface="Arial" panose="020B0604020202020204" pitchFamily="34" charset="0"/>
              </a:defRPr>
            </a:lvl2pPr>
            <a:lvl3pPr marL="1143000" indent="-228600">
              <a:spcBef>
                <a:spcPct val="20000"/>
              </a:spcBef>
              <a:buChar char="•"/>
              <a:defRPr sz="2400">
                <a:solidFill>
                  <a:srgbClr val="0A3C64"/>
                </a:solidFill>
                <a:latin typeface="Arial" panose="020B0604020202020204" pitchFamily="34" charset="0"/>
              </a:defRPr>
            </a:lvl3pPr>
            <a:lvl4pPr marL="1600200" indent="-228600">
              <a:spcBef>
                <a:spcPct val="20000"/>
              </a:spcBef>
              <a:buChar char="–"/>
              <a:defRPr sz="2000">
                <a:solidFill>
                  <a:srgbClr val="0A3C64"/>
                </a:solidFill>
                <a:latin typeface="Arial" panose="020B0604020202020204" pitchFamily="34" charset="0"/>
              </a:defRPr>
            </a:lvl4pPr>
            <a:lvl5pPr marL="2057400" indent="-228600">
              <a:spcBef>
                <a:spcPct val="20000"/>
              </a:spcBef>
              <a:buChar char="»"/>
              <a:defRPr sz="2000">
                <a:solidFill>
                  <a:srgbClr val="0A3C64"/>
                </a:solidFill>
                <a:latin typeface="Arial" panose="020B0604020202020204" pitchFamily="34" charset="0"/>
              </a:defRPr>
            </a:lvl5pPr>
            <a:lvl6pPr marL="2514600" indent="-228600" fontAlgn="base">
              <a:spcBef>
                <a:spcPct val="20000"/>
              </a:spcBef>
              <a:spcAft>
                <a:spcPct val="0"/>
              </a:spcAft>
              <a:buChar char="»"/>
              <a:defRPr sz="2000">
                <a:solidFill>
                  <a:srgbClr val="0A3C64"/>
                </a:solidFill>
                <a:latin typeface="Arial" panose="020B0604020202020204" pitchFamily="34" charset="0"/>
              </a:defRPr>
            </a:lvl6pPr>
            <a:lvl7pPr marL="2971800" indent="-228600" fontAlgn="base">
              <a:spcBef>
                <a:spcPct val="20000"/>
              </a:spcBef>
              <a:spcAft>
                <a:spcPct val="0"/>
              </a:spcAft>
              <a:buChar char="»"/>
              <a:defRPr sz="2000">
                <a:solidFill>
                  <a:srgbClr val="0A3C64"/>
                </a:solidFill>
                <a:latin typeface="Arial" panose="020B0604020202020204" pitchFamily="34" charset="0"/>
              </a:defRPr>
            </a:lvl7pPr>
            <a:lvl8pPr marL="3429000" indent="-228600" fontAlgn="base">
              <a:spcBef>
                <a:spcPct val="20000"/>
              </a:spcBef>
              <a:spcAft>
                <a:spcPct val="0"/>
              </a:spcAft>
              <a:buChar char="»"/>
              <a:defRPr sz="2000">
                <a:solidFill>
                  <a:srgbClr val="0A3C64"/>
                </a:solidFill>
                <a:latin typeface="Arial" panose="020B0604020202020204" pitchFamily="34" charset="0"/>
              </a:defRPr>
            </a:lvl8pPr>
            <a:lvl9pPr marL="3886200" indent="-228600" fontAlgn="base">
              <a:spcBef>
                <a:spcPct val="20000"/>
              </a:spcBef>
              <a:spcAft>
                <a:spcPct val="0"/>
              </a:spcAft>
              <a:buChar char="»"/>
              <a:defRPr sz="2000">
                <a:solidFill>
                  <a:srgbClr val="0A3C64"/>
                </a:solidFill>
                <a:latin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pic>
        <p:nvPicPr>
          <p:cNvPr id="61443" name="Picture 11">
            <a:extLst>
              <a:ext uri="{FF2B5EF4-FFF2-40B4-BE49-F238E27FC236}">
                <a16:creationId xmlns:a16="http://schemas.microsoft.com/office/drawing/2014/main" id="{B59B641C-E4B2-E50B-6AA4-0C9530AE35AA}"/>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196263" y="946150"/>
            <a:ext cx="322262"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058612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63490" name="Rectangle 8">
            <a:extLst>
              <a:ext uri="{FF2B5EF4-FFF2-40B4-BE49-F238E27FC236}">
                <a16:creationId xmlns:a16="http://schemas.microsoft.com/office/drawing/2014/main" id="{07BF2D15-995E-C7FC-E662-377E2203ABC2}"/>
              </a:ext>
            </a:extLst>
          </p:cNvPr>
          <p:cNvSpPr>
            <a:spLocks noGrp="1" noChangeArrowheads="1"/>
          </p:cNvSpPr>
          <p:nvPr>
            <p:ph type="title"/>
          </p:nvPr>
        </p:nvSpPr>
        <p:spPr>
          <a:xfrm>
            <a:off x="628650" y="365125"/>
            <a:ext cx="6480000" cy="1325563"/>
          </a:xfrm>
        </p:spPr>
        <p:txBody>
          <a:bodyPr/>
          <a:lstStyle/>
          <a:p>
            <a:r>
              <a:rPr lang="fr-FR" altLang="fr-TN"/>
              <a:t>Section Aide</a:t>
            </a:r>
          </a:p>
        </p:txBody>
      </p:sp>
      <p:sp>
        <p:nvSpPr>
          <p:cNvPr id="63491" name="Rectangle 9">
            <a:extLst>
              <a:ext uri="{FF2B5EF4-FFF2-40B4-BE49-F238E27FC236}">
                <a16:creationId xmlns:a16="http://schemas.microsoft.com/office/drawing/2014/main" id="{0513FF3C-D357-A15E-61C5-ABFFE387EE7C}"/>
              </a:ext>
            </a:extLst>
          </p:cNvPr>
          <p:cNvSpPr>
            <a:spLocks noGrp="1" noChangeArrowheads="1"/>
          </p:cNvSpPr>
          <p:nvPr>
            <p:ph idx="1"/>
          </p:nvPr>
        </p:nvSpPr>
        <p:spPr>
          <a:xfrm>
            <a:off x="628650" y="1825625"/>
            <a:ext cx="7886700" cy="4351338"/>
          </a:xfrm>
        </p:spPr>
        <p:txBody>
          <a:bodyPr/>
          <a:lstStyle/>
          <a:p>
            <a:r>
              <a:rPr lang="fr-FR" altLang="fr-TN"/>
              <a:t>Un système d'aide complet et contextuel</a:t>
            </a:r>
          </a:p>
          <a:p>
            <a:pPr lvl="1"/>
            <a:r>
              <a:rPr lang="fr-FR" altLang="fr-TN"/>
              <a:t>Aide sur Aide</a:t>
            </a:r>
          </a:p>
          <a:p>
            <a:pPr lvl="1"/>
            <a:r>
              <a:rPr lang="fr-FR" altLang="fr-TN"/>
              <a:t>Portail central du CEPRB</a:t>
            </a:r>
          </a:p>
          <a:p>
            <a:pPr lvl="1"/>
            <a:r>
              <a:rPr lang="fr-FR" altLang="fr-TN"/>
              <a:t>Manuels d'aide complets du CEPRB</a:t>
            </a:r>
          </a:p>
          <a:p>
            <a:pPr lvl="1"/>
            <a:r>
              <a:rPr lang="fr-FR" altLang="fr-TN"/>
              <a:t>Matériel d'entraînement</a:t>
            </a:r>
          </a:p>
          <a:p>
            <a:r>
              <a:rPr lang="fr-FR" altLang="fr-TN"/>
              <a:t>Tutoriels CEPRB</a:t>
            </a:r>
          </a:p>
          <a:p>
            <a:r>
              <a:rPr lang="fr-FR" altLang="fr-TN"/>
              <a:t>Questions fréquemment posées</a:t>
            </a:r>
          </a:p>
        </p:txBody>
      </p:sp>
    </p:spTree>
    <p:extLst>
      <p:ext uri="{BB962C8B-B14F-4D97-AF65-F5344CB8AC3E}">
        <p14:creationId xmlns:p14="http://schemas.microsoft.com/office/powerpoint/2010/main" val="3901718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65538" name="Rectangle 2">
            <a:extLst>
              <a:ext uri="{FF2B5EF4-FFF2-40B4-BE49-F238E27FC236}">
                <a16:creationId xmlns:a16="http://schemas.microsoft.com/office/drawing/2014/main" id="{A58066DA-30DE-52C3-24C8-36CED6DC9162}"/>
              </a:ext>
            </a:extLst>
          </p:cNvPr>
          <p:cNvSpPr>
            <a:spLocks noGrp="1" noChangeArrowheads="1"/>
          </p:cNvSpPr>
          <p:nvPr>
            <p:ph type="title"/>
          </p:nvPr>
        </p:nvSpPr>
        <p:spPr>
          <a:xfrm>
            <a:off x="628650" y="365125"/>
            <a:ext cx="6480000" cy="1325563"/>
          </a:xfrm>
        </p:spPr>
        <p:txBody>
          <a:bodyPr/>
          <a:lstStyle/>
          <a:p>
            <a:r>
              <a:rPr lang="fr-FR" altLang="fr-TN"/>
              <a:t>Questions</a:t>
            </a:r>
          </a:p>
        </p:txBody>
      </p:sp>
      <p:sp>
        <p:nvSpPr>
          <p:cNvPr id="65539" name="Rectangle 3">
            <a:extLst>
              <a:ext uri="{FF2B5EF4-FFF2-40B4-BE49-F238E27FC236}">
                <a16:creationId xmlns:a16="http://schemas.microsoft.com/office/drawing/2014/main" id="{9D438CDF-1CD3-064C-32E5-0C0901A0CC51}"/>
              </a:ext>
            </a:extLst>
          </p:cNvPr>
          <p:cNvSpPr>
            <a:spLocks noGrp="1" noChangeArrowheads="1"/>
          </p:cNvSpPr>
          <p:nvPr>
            <p:ph idx="1"/>
          </p:nvPr>
        </p:nvSpPr>
        <p:spPr>
          <a:xfrm>
            <a:off x="628650" y="1825625"/>
            <a:ext cx="7886700" cy="4351338"/>
          </a:xfrm>
        </p:spPr>
        <p:txBody>
          <a:bodyPr>
            <a:spAutoFit/>
          </a:bodyPr>
          <a:lstStyle/>
          <a:p>
            <a:r>
              <a:rPr lang="fr-FR" altLang="fr-TN"/>
              <a:t>Quelles sont les sections principales du portail central du CEPRB ?</a:t>
            </a:r>
          </a:p>
          <a:p>
            <a:r>
              <a:rPr lang="fr-FR" altLang="fr-TN"/>
              <a:t>Quelles catégories d'informations peuvent être trouvées sur le portail central du CEPRB  ?</a:t>
            </a:r>
          </a:p>
          <a:p>
            <a:r>
              <a:rPr lang="fr-FR" altLang="fr-TN"/>
              <a:t>Qui peut utiliser ces informations ?</a:t>
            </a:r>
          </a:p>
          <a:p>
            <a:r>
              <a:rPr lang="fr-FR" altLang="fr-TN"/>
              <a:t>Qui peut enregistrer de nouvelles informations sur le portail central ?</a:t>
            </a:r>
          </a:p>
          <a:p>
            <a:r>
              <a:rPr lang="fr-FR" altLang="fr-TN"/>
              <a:t>Quels types d'aide, de tutoriels et de manuels sont disponibles ?</a:t>
            </a:r>
          </a:p>
          <a:p>
            <a:r>
              <a:rPr lang="fr-FR" altLang="fr-TN"/>
              <a:t>Quels types d'actualités et de nouveautés peuvent être trouvées sur le portail central ?</a:t>
            </a:r>
          </a:p>
        </p:txBody>
      </p:sp>
    </p:spTree>
    <p:extLst>
      <p:ext uri="{BB962C8B-B14F-4D97-AF65-F5344CB8AC3E}">
        <p14:creationId xmlns:p14="http://schemas.microsoft.com/office/powerpoint/2010/main" val="18916658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AE10134-E155-6545-ABAC-33F4F6513E4F}"/>
              </a:ext>
            </a:extLst>
          </p:cNvPr>
          <p:cNvSpPr>
            <a:spLocks noGrp="1"/>
          </p:cNvSpPr>
          <p:nvPr>
            <p:ph type="title"/>
          </p:nvPr>
        </p:nvSpPr>
        <p:spPr>
          <a:xfrm>
            <a:off x="1332000" y="2204864"/>
            <a:ext cx="6480000" cy="1325563"/>
          </a:xfrm>
          <a:ln>
            <a:solidFill>
              <a:schemeClr val="accent4"/>
            </a:solidFill>
          </a:ln>
        </p:spPr>
        <p:txBody>
          <a:bodyPr/>
          <a:lstStyle/>
          <a:p>
            <a:r>
              <a:rPr lang="en-GB" altLang="en-US" dirty="0"/>
              <a:t>Merci pour </a:t>
            </a:r>
            <a:r>
              <a:rPr lang="en-GB" altLang="en-US" dirty="0" err="1"/>
              <a:t>votre</a:t>
            </a:r>
            <a:r>
              <a:rPr lang="en-GB" altLang="en-US" dirty="0"/>
              <a:t> attention</a:t>
            </a:r>
            <a:endParaRPr lang="en-US" dirty="0"/>
          </a:p>
        </p:txBody>
      </p:sp>
      <p:sp>
        <p:nvSpPr>
          <p:cNvPr id="41986" name="Rectangle 3"/>
          <p:cNvSpPr>
            <a:spLocks noGrp="1" noChangeArrowheads="1"/>
          </p:cNvSpPr>
          <p:nvPr>
            <p:ph type="body" sz="quarter" idx="13"/>
          </p:nvPr>
        </p:nvSpPr>
        <p:spPr>
          <a:xfrm>
            <a:off x="2052117" y="4005064"/>
            <a:ext cx="5039766" cy="1656184"/>
          </a:xfrm>
          <a:ln>
            <a:solidFill>
              <a:schemeClr val="accent4"/>
            </a:solidFill>
            <a:miter lim="800000"/>
            <a:headEnd/>
            <a:tailEnd/>
          </a:ln>
        </p:spPr>
        <p:txBody>
          <a:bodyPr>
            <a:normAutofit fontScale="32500" lnSpcReduction="20000"/>
          </a:bodyPr>
          <a:lstStyle/>
          <a:p>
            <a:endParaRPr lang="en-GB" altLang="en-US" dirty="0"/>
          </a:p>
          <a:p>
            <a:r>
              <a:rPr lang="en-GB" altLang="en-US" sz="9600" dirty="0"/>
              <a:t> </a:t>
            </a:r>
            <a:r>
              <a:rPr lang="en-US" sz="9600" dirty="0"/>
              <a:t>Pour plus </a:t>
            </a:r>
            <a:r>
              <a:rPr lang="en-US" sz="9600" dirty="0" err="1"/>
              <a:t>d’information</a:t>
            </a:r>
            <a:r>
              <a:rPr lang="en-US" sz="9600" dirty="0"/>
              <a:t>:</a:t>
            </a:r>
          </a:p>
          <a:p>
            <a:r>
              <a:rPr lang="en-PH" sz="9600" dirty="0">
                <a:hlinkClick r:id="rId3"/>
              </a:rPr>
              <a:t>emmanuel.adonsou@un.org</a:t>
            </a:r>
            <a:endParaRPr lang="en-PH" sz="9600" dirty="0"/>
          </a:p>
          <a:p>
            <a:r>
              <a:rPr lang="en-GB" altLang="en-US" sz="9500" dirty="0">
                <a:hlinkClick r:id="rId4"/>
              </a:rPr>
              <a:t>shaban.magili@un.org</a:t>
            </a:r>
            <a:r>
              <a:rPr lang="en-GB" altLang="en-US" sz="9500" dirty="0"/>
              <a:t>  </a:t>
            </a:r>
          </a:p>
        </p:txBody>
      </p:sp>
    </p:spTree>
    <p:extLst>
      <p:ext uri="{BB962C8B-B14F-4D97-AF65-F5344CB8AC3E}">
        <p14:creationId xmlns:p14="http://schemas.microsoft.com/office/powerpoint/2010/main" val="23505439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4">
            <a:extLst>
              <a:ext uri="{FF2B5EF4-FFF2-40B4-BE49-F238E27FC236}">
                <a16:creationId xmlns:a16="http://schemas.microsoft.com/office/drawing/2014/main" id="{2E0F65A6-9B02-B4AF-788B-FB8365B82604}"/>
              </a:ext>
            </a:extLst>
          </p:cNvPr>
          <p:cNvSpPr>
            <a:spLocks noGrp="1" noChangeArrowheads="1"/>
          </p:cNvSpPr>
          <p:nvPr>
            <p:ph type="title"/>
          </p:nvPr>
        </p:nvSpPr>
        <p:spPr>
          <a:xfrm>
            <a:off x="628650" y="365125"/>
            <a:ext cx="6480000" cy="1325563"/>
          </a:xfrm>
        </p:spPr>
        <p:txBody>
          <a:bodyPr/>
          <a:lstStyle/>
          <a:p>
            <a:r>
              <a:rPr lang="fr-FR" altLang="fr-TN"/>
              <a:t>Objectifs</a:t>
            </a:r>
          </a:p>
        </p:txBody>
      </p:sp>
      <p:sp>
        <p:nvSpPr>
          <p:cNvPr id="24578" name="Rectangle 5">
            <a:extLst>
              <a:ext uri="{FF2B5EF4-FFF2-40B4-BE49-F238E27FC236}">
                <a16:creationId xmlns:a16="http://schemas.microsoft.com/office/drawing/2014/main" id="{6BA66754-4577-454D-01F7-6DBDA7979652}"/>
              </a:ext>
            </a:extLst>
          </p:cNvPr>
          <p:cNvSpPr>
            <a:spLocks noGrp="1" noChangeArrowheads="1"/>
          </p:cNvSpPr>
          <p:nvPr>
            <p:ph idx="1"/>
          </p:nvPr>
        </p:nvSpPr>
        <p:spPr>
          <a:xfrm>
            <a:off x="628650" y="1825625"/>
            <a:ext cx="7886700" cy="4351338"/>
          </a:xfrm>
        </p:spPr>
        <p:txBody>
          <a:bodyPr/>
          <a:lstStyle/>
          <a:p>
            <a:r>
              <a:rPr lang="fr-FR" altLang="fr-TN" dirty="0"/>
              <a:t>Avoir un aperçu sur portail central du CEPRB</a:t>
            </a:r>
          </a:p>
          <a:p>
            <a:r>
              <a:rPr lang="fr-FR" altLang="fr-TN" dirty="0"/>
              <a:t>Donner une description des principales fonctionnalités et informations disponibles sur le portail central du CEPRB</a:t>
            </a:r>
          </a:p>
          <a:p>
            <a:r>
              <a:rPr lang="fr-FR" altLang="fr-TN" dirty="0"/>
              <a:t>Apprendre à naviguer sur le portail central du CEPRB  :</a:t>
            </a:r>
          </a:p>
          <a:p>
            <a:pPr lvl="1"/>
            <a:r>
              <a:rPr lang="fr-FR" altLang="fr-TN" dirty="0"/>
              <a:t>Structure et informations disponibles sur le CEPRB</a:t>
            </a:r>
          </a:p>
          <a:p>
            <a:pPr lvl="1"/>
            <a:r>
              <a:rPr lang="fr-FR" altLang="fr-TN" dirty="0"/>
              <a:t>Les différentes catégories d'informations</a:t>
            </a:r>
          </a:p>
        </p:txBody>
      </p:sp>
    </p:spTree>
    <p:extLst>
      <p:ext uri="{BB962C8B-B14F-4D97-AF65-F5344CB8AC3E}">
        <p14:creationId xmlns:p14="http://schemas.microsoft.com/office/powerpoint/2010/main" val="42028874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37">
            <a:extLst>
              <a:ext uri="{FF2B5EF4-FFF2-40B4-BE49-F238E27FC236}">
                <a16:creationId xmlns:a16="http://schemas.microsoft.com/office/drawing/2014/main" id="{2BF60CB3-3B6E-D0F9-92FD-45EEB4097511}"/>
              </a:ext>
            </a:extLst>
          </p:cNvPr>
          <p:cNvSpPr>
            <a:spLocks noChangeArrowheads="1"/>
          </p:cNvSpPr>
          <p:nvPr/>
        </p:nvSpPr>
        <p:spPr bwMode="auto">
          <a:xfrm>
            <a:off x="899592" y="1196752"/>
            <a:ext cx="1295400" cy="381000"/>
          </a:xfrm>
          <a:prstGeom prst="ellipse">
            <a:avLst/>
          </a:prstGeom>
          <a:noFill/>
          <a:ln w="635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rgbClr val="0A3C64"/>
                </a:solidFill>
                <a:latin typeface="Arial" panose="020B0604020202020204" pitchFamily="34" charset="0"/>
              </a:defRPr>
            </a:lvl1pPr>
            <a:lvl2pPr marL="742950" indent="-285750">
              <a:spcBef>
                <a:spcPct val="20000"/>
              </a:spcBef>
              <a:buChar char="–"/>
              <a:defRPr sz="2800">
                <a:solidFill>
                  <a:srgbClr val="0A3C64"/>
                </a:solidFill>
                <a:latin typeface="Arial" panose="020B0604020202020204" pitchFamily="34" charset="0"/>
              </a:defRPr>
            </a:lvl2pPr>
            <a:lvl3pPr marL="1143000" indent="-228600">
              <a:spcBef>
                <a:spcPct val="20000"/>
              </a:spcBef>
              <a:buChar char="•"/>
              <a:defRPr sz="2400">
                <a:solidFill>
                  <a:srgbClr val="0A3C64"/>
                </a:solidFill>
                <a:latin typeface="Arial" panose="020B0604020202020204" pitchFamily="34" charset="0"/>
              </a:defRPr>
            </a:lvl3pPr>
            <a:lvl4pPr marL="1600200" indent="-228600">
              <a:spcBef>
                <a:spcPct val="20000"/>
              </a:spcBef>
              <a:buChar char="–"/>
              <a:defRPr sz="2000">
                <a:solidFill>
                  <a:srgbClr val="0A3C64"/>
                </a:solidFill>
                <a:latin typeface="Arial" panose="020B0604020202020204" pitchFamily="34" charset="0"/>
              </a:defRPr>
            </a:lvl4pPr>
            <a:lvl5pPr marL="2057400" indent="-228600">
              <a:spcBef>
                <a:spcPct val="20000"/>
              </a:spcBef>
              <a:buChar char="»"/>
              <a:defRPr sz="2000">
                <a:solidFill>
                  <a:srgbClr val="0A3C64"/>
                </a:solidFill>
                <a:latin typeface="Arial" panose="020B0604020202020204" pitchFamily="34" charset="0"/>
              </a:defRPr>
            </a:lvl5pPr>
            <a:lvl6pPr marL="2514600" indent="-228600" fontAlgn="base">
              <a:spcBef>
                <a:spcPct val="20000"/>
              </a:spcBef>
              <a:spcAft>
                <a:spcPct val="0"/>
              </a:spcAft>
              <a:buChar char="»"/>
              <a:defRPr sz="2000">
                <a:solidFill>
                  <a:srgbClr val="0A3C64"/>
                </a:solidFill>
                <a:latin typeface="Arial" panose="020B0604020202020204" pitchFamily="34" charset="0"/>
              </a:defRPr>
            </a:lvl6pPr>
            <a:lvl7pPr marL="2971800" indent="-228600" fontAlgn="base">
              <a:spcBef>
                <a:spcPct val="20000"/>
              </a:spcBef>
              <a:spcAft>
                <a:spcPct val="0"/>
              </a:spcAft>
              <a:buChar char="»"/>
              <a:defRPr sz="2000">
                <a:solidFill>
                  <a:srgbClr val="0A3C64"/>
                </a:solidFill>
                <a:latin typeface="Arial" panose="020B0604020202020204" pitchFamily="34" charset="0"/>
              </a:defRPr>
            </a:lvl7pPr>
            <a:lvl8pPr marL="3429000" indent="-228600" fontAlgn="base">
              <a:spcBef>
                <a:spcPct val="20000"/>
              </a:spcBef>
              <a:spcAft>
                <a:spcPct val="0"/>
              </a:spcAft>
              <a:buChar char="»"/>
              <a:defRPr sz="2000">
                <a:solidFill>
                  <a:srgbClr val="0A3C64"/>
                </a:solidFill>
                <a:latin typeface="Arial" panose="020B0604020202020204" pitchFamily="34" charset="0"/>
              </a:defRPr>
            </a:lvl8pPr>
            <a:lvl9pPr marL="3886200" indent="-228600" fontAlgn="base">
              <a:spcBef>
                <a:spcPct val="20000"/>
              </a:spcBef>
              <a:spcAft>
                <a:spcPct val="0"/>
              </a:spcAft>
              <a:buChar char="»"/>
              <a:defRPr sz="2000">
                <a:solidFill>
                  <a:srgbClr val="0A3C64"/>
                </a:solidFill>
                <a:latin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6" name="TextBox 5">
            <a:extLst>
              <a:ext uri="{FF2B5EF4-FFF2-40B4-BE49-F238E27FC236}">
                <a16:creationId xmlns:a16="http://schemas.microsoft.com/office/drawing/2014/main" id="{67859126-CA39-EAC0-C46A-CF686427DE9B}"/>
              </a:ext>
            </a:extLst>
          </p:cNvPr>
          <p:cNvSpPr txBox="1">
            <a:spLocks noChangeArrowheads="1"/>
          </p:cNvSpPr>
          <p:nvPr/>
        </p:nvSpPr>
        <p:spPr bwMode="auto">
          <a:xfrm>
            <a:off x="2700338" y="401638"/>
            <a:ext cx="4078287" cy="584200"/>
          </a:xfrm>
          <a:prstGeom prst="rect">
            <a:avLst/>
          </a:prstGeom>
          <a:solidFill>
            <a:srgbClr val="858787"/>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fr-TN">
                <a:solidFill>
                  <a:schemeClr val="bg1"/>
                </a:solidFill>
              </a:rPr>
              <a:t>https://bch.cbd.int/en/</a:t>
            </a:r>
          </a:p>
        </p:txBody>
      </p:sp>
      <p:sp>
        <p:nvSpPr>
          <p:cNvPr id="4" name="Oval 37">
            <a:extLst>
              <a:ext uri="{FF2B5EF4-FFF2-40B4-BE49-F238E27FC236}">
                <a16:creationId xmlns:a16="http://schemas.microsoft.com/office/drawing/2014/main" id="{5006D940-ED2D-E616-51C8-3725D29B94A9}"/>
              </a:ext>
            </a:extLst>
          </p:cNvPr>
          <p:cNvSpPr>
            <a:spLocks noChangeArrowheads="1"/>
          </p:cNvSpPr>
          <p:nvPr/>
        </p:nvSpPr>
        <p:spPr bwMode="auto">
          <a:xfrm rot="5400000">
            <a:off x="8386049" y="1624286"/>
            <a:ext cx="349250" cy="523875"/>
          </a:xfrm>
          <a:prstGeom prst="ellipse">
            <a:avLst/>
          </a:prstGeom>
          <a:noFill/>
          <a:ln w="635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rgbClr val="0A3C64"/>
                </a:solidFill>
                <a:latin typeface="Arial" panose="020B0604020202020204" pitchFamily="34" charset="0"/>
              </a:defRPr>
            </a:lvl1pPr>
            <a:lvl2pPr marL="742950" indent="-285750">
              <a:spcBef>
                <a:spcPct val="20000"/>
              </a:spcBef>
              <a:buChar char="–"/>
              <a:defRPr sz="2800">
                <a:solidFill>
                  <a:srgbClr val="0A3C64"/>
                </a:solidFill>
                <a:latin typeface="Arial" panose="020B0604020202020204" pitchFamily="34" charset="0"/>
              </a:defRPr>
            </a:lvl2pPr>
            <a:lvl3pPr marL="1143000" indent="-228600">
              <a:spcBef>
                <a:spcPct val="20000"/>
              </a:spcBef>
              <a:buChar char="•"/>
              <a:defRPr sz="2400">
                <a:solidFill>
                  <a:srgbClr val="0A3C64"/>
                </a:solidFill>
                <a:latin typeface="Arial" panose="020B0604020202020204" pitchFamily="34" charset="0"/>
              </a:defRPr>
            </a:lvl3pPr>
            <a:lvl4pPr marL="1600200" indent="-228600">
              <a:spcBef>
                <a:spcPct val="20000"/>
              </a:spcBef>
              <a:buChar char="–"/>
              <a:defRPr sz="2000">
                <a:solidFill>
                  <a:srgbClr val="0A3C64"/>
                </a:solidFill>
                <a:latin typeface="Arial" panose="020B0604020202020204" pitchFamily="34" charset="0"/>
              </a:defRPr>
            </a:lvl4pPr>
            <a:lvl5pPr marL="2057400" indent="-228600">
              <a:spcBef>
                <a:spcPct val="20000"/>
              </a:spcBef>
              <a:buChar char="»"/>
              <a:defRPr sz="2000">
                <a:solidFill>
                  <a:srgbClr val="0A3C64"/>
                </a:solidFill>
                <a:latin typeface="Arial" panose="020B0604020202020204" pitchFamily="34" charset="0"/>
              </a:defRPr>
            </a:lvl5pPr>
            <a:lvl6pPr marL="2514600" indent="-228600" fontAlgn="base">
              <a:spcBef>
                <a:spcPct val="20000"/>
              </a:spcBef>
              <a:spcAft>
                <a:spcPct val="0"/>
              </a:spcAft>
              <a:buChar char="»"/>
              <a:defRPr sz="2000">
                <a:solidFill>
                  <a:srgbClr val="0A3C64"/>
                </a:solidFill>
                <a:latin typeface="Arial" panose="020B0604020202020204" pitchFamily="34" charset="0"/>
              </a:defRPr>
            </a:lvl6pPr>
            <a:lvl7pPr marL="2971800" indent="-228600" fontAlgn="base">
              <a:spcBef>
                <a:spcPct val="20000"/>
              </a:spcBef>
              <a:spcAft>
                <a:spcPct val="0"/>
              </a:spcAft>
              <a:buChar char="»"/>
              <a:defRPr sz="2000">
                <a:solidFill>
                  <a:srgbClr val="0A3C64"/>
                </a:solidFill>
                <a:latin typeface="Arial" panose="020B0604020202020204" pitchFamily="34" charset="0"/>
              </a:defRPr>
            </a:lvl7pPr>
            <a:lvl8pPr marL="3429000" indent="-228600" fontAlgn="base">
              <a:spcBef>
                <a:spcPct val="20000"/>
              </a:spcBef>
              <a:spcAft>
                <a:spcPct val="0"/>
              </a:spcAft>
              <a:buChar char="»"/>
              <a:defRPr sz="2000">
                <a:solidFill>
                  <a:srgbClr val="0A3C64"/>
                </a:solidFill>
                <a:latin typeface="Arial" panose="020B0604020202020204" pitchFamily="34" charset="0"/>
              </a:defRPr>
            </a:lvl8pPr>
            <a:lvl9pPr marL="3886200" indent="-228600" fontAlgn="base">
              <a:spcBef>
                <a:spcPct val="20000"/>
              </a:spcBef>
              <a:spcAft>
                <a:spcPct val="0"/>
              </a:spcAft>
              <a:buChar char="»"/>
              <a:defRPr sz="2000">
                <a:solidFill>
                  <a:srgbClr val="0A3C64"/>
                </a:solidFill>
                <a:latin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pic>
        <p:nvPicPr>
          <p:cNvPr id="7" name="Picture 6">
            <a:extLst>
              <a:ext uri="{FF2B5EF4-FFF2-40B4-BE49-F238E27FC236}">
                <a16:creationId xmlns:a16="http://schemas.microsoft.com/office/drawing/2014/main" id="{FC34A4BE-F09E-B69B-23B6-E0A1CF3C5D0E}"/>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516346" y="2060848"/>
            <a:ext cx="1497012" cy="150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a:extLst>
              <a:ext uri="{FF2B5EF4-FFF2-40B4-BE49-F238E27FC236}">
                <a16:creationId xmlns:a16="http://schemas.microsoft.com/office/drawing/2014/main" id="{093BFE61-C89D-1CC9-24FD-6CBB24B1C94D}"/>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3405009">
            <a:off x="7946859" y="1927036"/>
            <a:ext cx="322262"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233819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subTnLst>
                                    <p:set>
                                      <p:cBhvr override="childStyle">
                                        <p:cTn dur="1" fill="hold" display="0" masterRel="nextClick" afterEffect="1"/>
                                        <p:tgtEl>
                                          <p:spTgt spid="8"/>
                                        </p:tgtEl>
                                        <p:attrNameLst>
                                          <p:attrName>style.visibility</p:attrName>
                                        </p:attrNameLst>
                                      </p:cBhvr>
                                      <p:to>
                                        <p:strVal val="hidden"/>
                                      </p:to>
                                    </p:set>
                                  </p:sub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subTnLst>
                                    <p:set>
                                      <p:cBhvr override="childStyle">
                                        <p:cTn dur="1" fill="hold" display="0" masterRel="nextClick" afterEffect="1"/>
                                        <p:tgtEl>
                                          <p:spTgt spid="4"/>
                                        </p:tgtEl>
                                        <p:attrNameLst>
                                          <p:attrName>style.visibility</p:attrName>
                                        </p:attrNameLst>
                                      </p:cBhvr>
                                      <p:to>
                                        <p:strVal val="hidden"/>
                                      </p:to>
                                    </p:set>
                                  </p:sub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5">
            <a:extLst>
              <a:ext uri="{FF2B5EF4-FFF2-40B4-BE49-F238E27FC236}">
                <a16:creationId xmlns:a16="http://schemas.microsoft.com/office/drawing/2014/main" id="{FCD8E60D-FCAF-F6BD-B68D-864A260BB8D0}"/>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40352" y="2132856"/>
            <a:ext cx="322263"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val 8">
            <a:extLst>
              <a:ext uri="{FF2B5EF4-FFF2-40B4-BE49-F238E27FC236}">
                <a16:creationId xmlns:a16="http://schemas.microsoft.com/office/drawing/2014/main" id="{D400AF62-CB88-86E7-FD27-22698CB96088}"/>
              </a:ext>
            </a:extLst>
          </p:cNvPr>
          <p:cNvSpPr>
            <a:spLocks noChangeArrowheads="1"/>
          </p:cNvSpPr>
          <p:nvPr/>
        </p:nvSpPr>
        <p:spPr bwMode="auto">
          <a:xfrm>
            <a:off x="7483177" y="1739156"/>
            <a:ext cx="838200" cy="258763"/>
          </a:xfrm>
          <a:prstGeom prst="ellipse">
            <a:avLst/>
          </a:prstGeom>
          <a:noFill/>
          <a:ln w="635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rgbClr val="0A3C64"/>
                </a:solidFill>
                <a:latin typeface="Arial" panose="020B0604020202020204" pitchFamily="34" charset="0"/>
              </a:defRPr>
            </a:lvl1pPr>
            <a:lvl2pPr marL="742950" indent="-285750">
              <a:spcBef>
                <a:spcPct val="20000"/>
              </a:spcBef>
              <a:buChar char="–"/>
              <a:defRPr sz="2800">
                <a:solidFill>
                  <a:srgbClr val="0A3C64"/>
                </a:solidFill>
                <a:latin typeface="Arial" panose="020B0604020202020204" pitchFamily="34" charset="0"/>
              </a:defRPr>
            </a:lvl2pPr>
            <a:lvl3pPr marL="1143000" indent="-228600">
              <a:spcBef>
                <a:spcPct val="20000"/>
              </a:spcBef>
              <a:buChar char="•"/>
              <a:defRPr sz="2400">
                <a:solidFill>
                  <a:srgbClr val="0A3C64"/>
                </a:solidFill>
                <a:latin typeface="Arial" panose="020B0604020202020204" pitchFamily="34" charset="0"/>
              </a:defRPr>
            </a:lvl3pPr>
            <a:lvl4pPr marL="1600200" indent="-228600">
              <a:spcBef>
                <a:spcPct val="20000"/>
              </a:spcBef>
              <a:buChar char="–"/>
              <a:defRPr sz="2000">
                <a:solidFill>
                  <a:srgbClr val="0A3C64"/>
                </a:solidFill>
                <a:latin typeface="Arial" panose="020B0604020202020204" pitchFamily="34" charset="0"/>
              </a:defRPr>
            </a:lvl4pPr>
            <a:lvl5pPr marL="2057400" indent="-228600">
              <a:spcBef>
                <a:spcPct val="20000"/>
              </a:spcBef>
              <a:buChar char="»"/>
              <a:defRPr sz="2000">
                <a:solidFill>
                  <a:srgbClr val="0A3C64"/>
                </a:solidFill>
                <a:latin typeface="Arial" panose="020B0604020202020204" pitchFamily="34" charset="0"/>
              </a:defRPr>
            </a:lvl5pPr>
            <a:lvl6pPr marL="2514600" indent="-228600" fontAlgn="base">
              <a:spcBef>
                <a:spcPct val="20000"/>
              </a:spcBef>
              <a:spcAft>
                <a:spcPct val="0"/>
              </a:spcAft>
              <a:buChar char="»"/>
              <a:defRPr sz="2000">
                <a:solidFill>
                  <a:srgbClr val="0A3C64"/>
                </a:solidFill>
                <a:latin typeface="Arial" panose="020B0604020202020204" pitchFamily="34" charset="0"/>
              </a:defRPr>
            </a:lvl6pPr>
            <a:lvl7pPr marL="2971800" indent="-228600" fontAlgn="base">
              <a:spcBef>
                <a:spcPct val="20000"/>
              </a:spcBef>
              <a:spcAft>
                <a:spcPct val="0"/>
              </a:spcAft>
              <a:buChar char="»"/>
              <a:defRPr sz="2000">
                <a:solidFill>
                  <a:srgbClr val="0A3C64"/>
                </a:solidFill>
                <a:latin typeface="Arial" panose="020B0604020202020204" pitchFamily="34" charset="0"/>
              </a:defRPr>
            </a:lvl7pPr>
            <a:lvl8pPr marL="3429000" indent="-228600" fontAlgn="base">
              <a:spcBef>
                <a:spcPct val="20000"/>
              </a:spcBef>
              <a:spcAft>
                <a:spcPct val="0"/>
              </a:spcAft>
              <a:buChar char="»"/>
              <a:defRPr sz="2000">
                <a:solidFill>
                  <a:srgbClr val="0A3C64"/>
                </a:solidFill>
                <a:latin typeface="Arial" panose="020B0604020202020204" pitchFamily="34" charset="0"/>
              </a:defRPr>
            </a:lvl8pPr>
            <a:lvl9pPr marL="3886200" indent="-228600" fontAlgn="base">
              <a:spcBef>
                <a:spcPct val="20000"/>
              </a:spcBef>
              <a:spcAft>
                <a:spcPct val="0"/>
              </a:spcAft>
              <a:buChar char="»"/>
              <a:defRPr sz="2000">
                <a:solidFill>
                  <a:srgbClr val="0A3C64"/>
                </a:solidFill>
                <a:latin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pic>
        <p:nvPicPr>
          <p:cNvPr id="4" name="Picture 3">
            <a:extLst>
              <a:ext uri="{FF2B5EF4-FFF2-40B4-BE49-F238E27FC236}">
                <a16:creationId xmlns:a16="http://schemas.microsoft.com/office/drawing/2014/main" id="{DDC2F6E0-2B65-9261-3576-935E2C018AA9}"/>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052638" y="615950"/>
            <a:ext cx="50673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val 8">
            <a:extLst>
              <a:ext uri="{FF2B5EF4-FFF2-40B4-BE49-F238E27FC236}">
                <a16:creationId xmlns:a16="http://schemas.microsoft.com/office/drawing/2014/main" id="{B203D464-5957-D2D3-0AE8-B00BE73B211A}"/>
              </a:ext>
            </a:extLst>
          </p:cNvPr>
          <p:cNvSpPr>
            <a:spLocks noChangeArrowheads="1"/>
          </p:cNvSpPr>
          <p:nvPr/>
        </p:nvSpPr>
        <p:spPr bwMode="auto">
          <a:xfrm>
            <a:off x="5219700" y="3933825"/>
            <a:ext cx="1871663" cy="358775"/>
          </a:xfrm>
          <a:prstGeom prst="ellipse">
            <a:avLst/>
          </a:prstGeom>
          <a:noFill/>
          <a:ln w="635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rgbClr val="0A3C64"/>
                </a:solidFill>
                <a:latin typeface="Arial" panose="020B0604020202020204" pitchFamily="34" charset="0"/>
              </a:defRPr>
            </a:lvl1pPr>
            <a:lvl2pPr marL="742950" indent="-285750">
              <a:spcBef>
                <a:spcPct val="20000"/>
              </a:spcBef>
              <a:buChar char="–"/>
              <a:defRPr sz="2800">
                <a:solidFill>
                  <a:srgbClr val="0A3C64"/>
                </a:solidFill>
                <a:latin typeface="Arial" panose="020B0604020202020204" pitchFamily="34" charset="0"/>
              </a:defRPr>
            </a:lvl2pPr>
            <a:lvl3pPr marL="1143000" indent="-228600">
              <a:spcBef>
                <a:spcPct val="20000"/>
              </a:spcBef>
              <a:buChar char="•"/>
              <a:defRPr sz="2400">
                <a:solidFill>
                  <a:srgbClr val="0A3C64"/>
                </a:solidFill>
                <a:latin typeface="Arial" panose="020B0604020202020204" pitchFamily="34" charset="0"/>
              </a:defRPr>
            </a:lvl3pPr>
            <a:lvl4pPr marL="1600200" indent="-228600">
              <a:spcBef>
                <a:spcPct val="20000"/>
              </a:spcBef>
              <a:buChar char="–"/>
              <a:defRPr sz="2000">
                <a:solidFill>
                  <a:srgbClr val="0A3C64"/>
                </a:solidFill>
                <a:latin typeface="Arial" panose="020B0604020202020204" pitchFamily="34" charset="0"/>
              </a:defRPr>
            </a:lvl4pPr>
            <a:lvl5pPr marL="2057400" indent="-228600">
              <a:spcBef>
                <a:spcPct val="20000"/>
              </a:spcBef>
              <a:buChar char="»"/>
              <a:defRPr sz="2000">
                <a:solidFill>
                  <a:srgbClr val="0A3C64"/>
                </a:solidFill>
                <a:latin typeface="Arial" panose="020B0604020202020204" pitchFamily="34" charset="0"/>
              </a:defRPr>
            </a:lvl5pPr>
            <a:lvl6pPr marL="2514600" indent="-228600" fontAlgn="base">
              <a:spcBef>
                <a:spcPct val="20000"/>
              </a:spcBef>
              <a:spcAft>
                <a:spcPct val="0"/>
              </a:spcAft>
              <a:buChar char="»"/>
              <a:defRPr sz="2000">
                <a:solidFill>
                  <a:srgbClr val="0A3C64"/>
                </a:solidFill>
                <a:latin typeface="Arial" panose="020B0604020202020204" pitchFamily="34" charset="0"/>
              </a:defRPr>
            </a:lvl6pPr>
            <a:lvl7pPr marL="2971800" indent="-228600" fontAlgn="base">
              <a:spcBef>
                <a:spcPct val="20000"/>
              </a:spcBef>
              <a:spcAft>
                <a:spcPct val="0"/>
              </a:spcAft>
              <a:buChar char="»"/>
              <a:defRPr sz="2000">
                <a:solidFill>
                  <a:srgbClr val="0A3C64"/>
                </a:solidFill>
                <a:latin typeface="Arial" panose="020B0604020202020204" pitchFamily="34" charset="0"/>
              </a:defRPr>
            </a:lvl7pPr>
            <a:lvl8pPr marL="3429000" indent="-228600" fontAlgn="base">
              <a:spcBef>
                <a:spcPct val="20000"/>
              </a:spcBef>
              <a:spcAft>
                <a:spcPct val="0"/>
              </a:spcAft>
              <a:buChar char="»"/>
              <a:defRPr sz="2000">
                <a:solidFill>
                  <a:srgbClr val="0A3C64"/>
                </a:solidFill>
                <a:latin typeface="Arial" panose="020B0604020202020204" pitchFamily="34" charset="0"/>
              </a:defRPr>
            </a:lvl8pPr>
            <a:lvl9pPr marL="3886200" indent="-228600" fontAlgn="base">
              <a:spcBef>
                <a:spcPct val="20000"/>
              </a:spcBef>
              <a:spcAft>
                <a:spcPct val="0"/>
              </a:spcAft>
              <a:buChar char="»"/>
              <a:defRPr sz="2000">
                <a:solidFill>
                  <a:srgbClr val="0A3C64"/>
                </a:solidFill>
                <a:latin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Tree>
    <p:extLst>
      <p:ext uri="{BB962C8B-B14F-4D97-AF65-F5344CB8AC3E}">
        <p14:creationId xmlns:p14="http://schemas.microsoft.com/office/powerpoint/2010/main" val="14250789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subTnLst>
                                    <p:set>
                                      <p:cBhvr override="childStyle">
                                        <p:cTn dur="1" fill="hold" display="0" masterRel="nextClick" afterEffect="1"/>
                                        <p:tgtEl>
                                          <p:spTgt spid="6"/>
                                        </p:tgtEl>
                                        <p:attrNameLst>
                                          <p:attrName>style.visibility</p:attrName>
                                        </p:attrNameLst>
                                      </p:cBhvr>
                                      <p:to>
                                        <p:strVal val="hidden"/>
                                      </p:to>
                                    </p:set>
                                  </p:subTnLst>
                                </p:cTn>
                              </p:par>
                              <p:par>
                                <p:cTn id="7" presetID="1" presetClass="entr" presetSubtype="0" fill="hold"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subTnLst>
                                    <p:set>
                                      <p:cBhvr override="childStyle">
                                        <p:cTn dur="1" fill="hold" display="0" masterRel="nextClick" afterEffect="1"/>
                                        <p:tgtEl>
                                          <p:spTgt spid="19"/>
                                        </p:tgtEl>
                                        <p:attrNameLst>
                                          <p:attrName>style.visibility</p:attrName>
                                        </p:attrNameLst>
                                      </p:cBhvr>
                                      <p:to>
                                        <p:strVal val="hidden"/>
                                      </p:to>
                                    </p:set>
                                  </p:sub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1" name="Rectangle 36">
            <a:extLst>
              <a:ext uri="{FF2B5EF4-FFF2-40B4-BE49-F238E27FC236}">
                <a16:creationId xmlns:a16="http://schemas.microsoft.com/office/drawing/2014/main" id="{1ED55FFA-1133-12CA-7653-C0FA93F02B44}"/>
              </a:ext>
            </a:extLst>
          </p:cNvPr>
          <p:cNvSpPr>
            <a:spLocks noChangeArrowheads="1"/>
          </p:cNvSpPr>
          <p:nvPr/>
        </p:nvSpPr>
        <p:spPr bwMode="auto">
          <a:xfrm>
            <a:off x="46038" y="4713288"/>
            <a:ext cx="9021762" cy="107791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rgbClr val="0A3C64"/>
                </a:solidFill>
                <a:latin typeface="Arial" panose="020B0604020202020204" pitchFamily="34" charset="0"/>
              </a:defRPr>
            </a:lvl1pPr>
            <a:lvl2pPr marL="742950" indent="-285750">
              <a:spcBef>
                <a:spcPct val="20000"/>
              </a:spcBef>
              <a:buChar char="–"/>
              <a:defRPr sz="2800">
                <a:solidFill>
                  <a:srgbClr val="0A3C64"/>
                </a:solidFill>
                <a:latin typeface="Arial" panose="020B0604020202020204" pitchFamily="34" charset="0"/>
              </a:defRPr>
            </a:lvl2pPr>
            <a:lvl3pPr marL="1143000" indent="-228600">
              <a:spcBef>
                <a:spcPct val="20000"/>
              </a:spcBef>
              <a:buChar char="•"/>
              <a:defRPr sz="2400">
                <a:solidFill>
                  <a:srgbClr val="0A3C64"/>
                </a:solidFill>
                <a:latin typeface="Arial" panose="020B0604020202020204" pitchFamily="34" charset="0"/>
              </a:defRPr>
            </a:lvl3pPr>
            <a:lvl4pPr marL="1600200" indent="-228600">
              <a:spcBef>
                <a:spcPct val="20000"/>
              </a:spcBef>
              <a:buChar char="–"/>
              <a:defRPr sz="2000">
                <a:solidFill>
                  <a:srgbClr val="0A3C64"/>
                </a:solidFill>
                <a:latin typeface="Arial" panose="020B0604020202020204" pitchFamily="34" charset="0"/>
              </a:defRPr>
            </a:lvl4pPr>
            <a:lvl5pPr marL="2057400" indent="-228600">
              <a:spcBef>
                <a:spcPct val="20000"/>
              </a:spcBef>
              <a:buChar char="»"/>
              <a:defRPr sz="2000">
                <a:solidFill>
                  <a:srgbClr val="0A3C64"/>
                </a:solidFill>
                <a:latin typeface="Arial" panose="020B0604020202020204" pitchFamily="34" charset="0"/>
              </a:defRPr>
            </a:lvl5pPr>
            <a:lvl6pPr marL="2514600" indent="-228600" fontAlgn="base">
              <a:spcBef>
                <a:spcPct val="20000"/>
              </a:spcBef>
              <a:spcAft>
                <a:spcPct val="0"/>
              </a:spcAft>
              <a:buChar char="»"/>
              <a:defRPr sz="2000">
                <a:solidFill>
                  <a:srgbClr val="0A3C64"/>
                </a:solidFill>
                <a:latin typeface="Arial" panose="020B0604020202020204" pitchFamily="34" charset="0"/>
              </a:defRPr>
            </a:lvl6pPr>
            <a:lvl7pPr marL="2971800" indent="-228600" fontAlgn="base">
              <a:spcBef>
                <a:spcPct val="20000"/>
              </a:spcBef>
              <a:spcAft>
                <a:spcPct val="0"/>
              </a:spcAft>
              <a:buChar char="»"/>
              <a:defRPr sz="2000">
                <a:solidFill>
                  <a:srgbClr val="0A3C64"/>
                </a:solidFill>
                <a:latin typeface="Arial" panose="020B0604020202020204" pitchFamily="34" charset="0"/>
              </a:defRPr>
            </a:lvl7pPr>
            <a:lvl8pPr marL="3429000" indent="-228600" fontAlgn="base">
              <a:spcBef>
                <a:spcPct val="20000"/>
              </a:spcBef>
              <a:spcAft>
                <a:spcPct val="0"/>
              </a:spcAft>
              <a:buChar char="»"/>
              <a:defRPr sz="2000">
                <a:solidFill>
                  <a:srgbClr val="0A3C64"/>
                </a:solidFill>
                <a:latin typeface="Arial" panose="020B0604020202020204" pitchFamily="34" charset="0"/>
              </a:defRPr>
            </a:lvl8pPr>
            <a:lvl9pPr marL="3886200" indent="-228600" fontAlgn="base">
              <a:spcBef>
                <a:spcPct val="20000"/>
              </a:spcBef>
              <a:spcAft>
                <a:spcPct val="0"/>
              </a:spcAft>
              <a:buChar char="»"/>
              <a:defRPr sz="2000">
                <a:solidFill>
                  <a:srgbClr val="0A3C64"/>
                </a:solidFill>
                <a:latin typeface="Arial" panose="020B0604020202020204" pitchFamily="34" charset="0"/>
              </a:defRPr>
            </a:lvl9pPr>
          </a:lstStyle>
          <a:p>
            <a:pPr algn="ctr" eaLnBrk="1" hangingPunct="1">
              <a:spcBef>
                <a:spcPct val="0"/>
              </a:spcBef>
              <a:buFontTx/>
              <a:buNone/>
            </a:pPr>
            <a:endParaRPr lang="en-US" altLang="en-US" sz="1800">
              <a:solidFill>
                <a:schemeClr val="tx1"/>
              </a:solidFill>
            </a:endParaRPr>
          </a:p>
        </p:txBody>
      </p:sp>
      <p:sp>
        <p:nvSpPr>
          <p:cNvPr id="30722" name="Rectangle 36">
            <a:extLst>
              <a:ext uri="{FF2B5EF4-FFF2-40B4-BE49-F238E27FC236}">
                <a16:creationId xmlns:a16="http://schemas.microsoft.com/office/drawing/2014/main" id="{3BE0F65F-2C31-EB3C-EE4B-29F9F1305462}"/>
              </a:ext>
            </a:extLst>
          </p:cNvPr>
          <p:cNvSpPr>
            <a:spLocks noChangeArrowheads="1"/>
          </p:cNvSpPr>
          <p:nvPr/>
        </p:nvSpPr>
        <p:spPr bwMode="auto">
          <a:xfrm>
            <a:off x="76200" y="4724400"/>
            <a:ext cx="9021763" cy="10779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rgbClr val="0A3C64"/>
                </a:solidFill>
                <a:latin typeface="Arial" panose="020B0604020202020204" pitchFamily="34" charset="0"/>
              </a:defRPr>
            </a:lvl1pPr>
            <a:lvl2pPr marL="742950" indent="-285750">
              <a:spcBef>
                <a:spcPct val="20000"/>
              </a:spcBef>
              <a:buChar char="–"/>
              <a:defRPr sz="2800">
                <a:solidFill>
                  <a:srgbClr val="0A3C64"/>
                </a:solidFill>
                <a:latin typeface="Arial" panose="020B0604020202020204" pitchFamily="34" charset="0"/>
              </a:defRPr>
            </a:lvl2pPr>
            <a:lvl3pPr marL="1143000" indent="-228600">
              <a:spcBef>
                <a:spcPct val="20000"/>
              </a:spcBef>
              <a:buChar char="•"/>
              <a:defRPr sz="2400">
                <a:solidFill>
                  <a:srgbClr val="0A3C64"/>
                </a:solidFill>
                <a:latin typeface="Arial" panose="020B0604020202020204" pitchFamily="34" charset="0"/>
              </a:defRPr>
            </a:lvl3pPr>
            <a:lvl4pPr marL="1600200" indent="-228600">
              <a:spcBef>
                <a:spcPct val="20000"/>
              </a:spcBef>
              <a:buChar char="–"/>
              <a:defRPr sz="2000">
                <a:solidFill>
                  <a:srgbClr val="0A3C64"/>
                </a:solidFill>
                <a:latin typeface="Arial" panose="020B0604020202020204" pitchFamily="34" charset="0"/>
              </a:defRPr>
            </a:lvl4pPr>
            <a:lvl5pPr marL="2057400" indent="-228600">
              <a:spcBef>
                <a:spcPct val="20000"/>
              </a:spcBef>
              <a:buChar char="»"/>
              <a:defRPr sz="2000">
                <a:solidFill>
                  <a:srgbClr val="0A3C64"/>
                </a:solidFill>
                <a:latin typeface="Arial" panose="020B0604020202020204" pitchFamily="34" charset="0"/>
              </a:defRPr>
            </a:lvl5pPr>
            <a:lvl6pPr marL="2514600" indent="-228600" fontAlgn="base">
              <a:spcBef>
                <a:spcPct val="20000"/>
              </a:spcBef>
              <a:spcAft>
                <a:spcPct val="0"/>
              </a:spcAft>
              <a:buChar char="»"/>
              <a:defRPr sz="2000">
                <a:solidFill>
                  <a:srgbClr val="0A3C64"/>
                </a:solidFill>
                <a:latin typeface="Arial" panose="020B0604020202020204" pitchFamily="34" charset="0"/>
              </a:defRPr>
            </a:lvl6pPr>
            <a:lvl7pPr marL="2971800" indent="-228600" fontAlgn="base">
              <a:spcBef>
                <a:spcPct val="20000"/>
              </a:spcBef>
              <a:spcAft>
                <a:spcPct val="0"/>
              </a:spcAft>
              <a:buChar char="»"/>
              <a:defRPr sz="2000">
                <a:solidFill>
                  <a:srgbClr val="0A3C64"/>
                </a:solidFill>
                <a:latin typeface="Arial" panose="020B0604020202020204" pitchFamily="34" charset="0"/>
              </a:defRPr>
            </a:lvl7pPr>
            <a:lvl8pPr marL="3429000" indent="-228600" fontAlgn="base">
              <a:spcBef>
                <a:spcPct val="20000"/>
              </a:spcBef>
              <a:spcAft>
                <a:spcPct val="0"/>
              </a:spcAft>
              <a:buChar char="»"/>
              <a:defRPr sz="2000">
                <a:solidFill>
                  <a:srgbClr val="0A3C64"/>
                </a:solidFill>
                <a:latin typeface="Arial" panose="020B0604020202020204" pitchFamily="34" charset="0"/>
              </a:defRPr>
            </a:lvl8pPr>
            <a:lvl9pPr marL="3886200" indent="-228600" fontAlgn="base">
              <a:spcBef>
                <a:spcPct val="20000"/>
              </a:spcBef>
              <a:spcAft>
                <a:spcPct val="0"/>
              </a:spcAft>
              <a:buChar char="»"/>
              <a:defRPr sz="2000">
                <a:solidFill>
                  <a:srgbClr val="0A3C64"/>
                </a:solidFill>
                <a:latin typeface="Arial" panose="020B0604020202020204" pitchFamily="34" charset="0"/>
              </a:defRPr>
            </a:lvl9pPr>
          </a:lstStyle>
          <a:p>
            <a:pPr algn="ctr" eaLnBrk="1" hangingPunct="1">
              <a:spcBef>
                <a:spcPct val="0"/>
              </a:spcBef>
              <a:buFontTx/>
              <a:buNone/>
            </a:pPr>
            <a:endParaRPr lang="en-US" altLang="en-US" sz="1800">
              <a:solidFill>
                <a:schemeClr val="tx1"/>
              </a:solidFill>
            </a:endParaRPr>
          </a:p>
        </p:txBody>
      </p:sp>
      <p:pic>
        <p:nvPicPr>
          <p:cNvPr id="30723" name="Picture 2">
            <a:extLst>
              <a:ext uri="{FF2B5EF4-FFF2-40B4-BE49-F238E27FC236}">
                <a16:creationId xmlns:a16="http://schemas.microsoft.com/office/drawing/2014/main" id="{CB635039-4262-A215-19F1-30426A41B4AA}"/>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6038" y="0"/>
            <a:ext cx="91900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211390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val 8">
            <a:extLst>
              <a:ext uri="{FF2B5EF4-FFF2-40B4-BE49-F238E27FC236}">
                <a16:creationId xmlns:a16="http://schemas.microsoft.com/office/drawing/2014/main" id="{81391411-577D-E3D6-1C24-6782002636DE}"/>
              </a:ext>
            </a:extLst>
          </p:cNvPr>
          <p:cNvSpPr>
            <a:spLocks noChangeArrowheads="1"/>
          </p:cNvSpPr>
          <p:nvPr/>
        </p:nvSpPr>
        <p:spPr bwMode="auto">
          <a:xfrm>
            <a:off x="3962400" y="2514600"/>
            <a:ext cx="1600200" cy="533400"/>
          </a:xfrm>
          <a:prstGeom prst="ellipse">
            <a:avLst/>
          </a:prstGeom>
          <a:noFill/>
          <a:ln w="635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rgbClr val="0A3C64"/>
                </a:solidFill>
                <a:latin typeface="Arial" panose="020B0604020202020204" pitchFamily="34" charset="0"/>
              </a:defRPr>
            </a:lvl1pPr>
            <a:lvl2pPr marL="742950" indent="-285750">
              <a:spcBef>
                <a:spcPct val="20000"/>
              </a:spcBef>
              <a:buChar char="–"/>
              <a:defRPr sz="2800">
                <a:solidFill>
                  <a:srgbClr val="0A3C64"/>
                </a:solidFill>
                <a:latin typeface="Arial" panose="020B0604020202020204" pitchFamily="34" charset="0"/>
              </a:defRPr>
            </a:lvl2pPr>
            <a:lvl3pPr marL="1143000" indent="-228600">
              <a:spcBef>
                <a:spcPct val="20000"/>
              </a:spcBef>
              <a:buChar char="•"/>
              <a:defRPr sz="2400">
                <a:solidFill>
                  <a:srgbClr val="0A3C64"/>
                </a:solidFill>
                <a:latin typeface="Arial" panose="020B0604020202020204" pitchFamily="34" charset="0"/>
              </a:defRPr>
            </a:lvl3pPr>
            <a:lvl4pPr marL="1600200" indent="-228600">
              <a:spcBef>
                <a:spcPct val="20000"/>
              </a:spcBef>
              <a:buChar char="–"/>
              <a:defRPr sz="2000">
                <a:solidFill>
                  <a:srgbClr val="0A3C64"/>
                </a:solidFill>
                <a:latin typeface="Arial" panose="020B0604020202020204" pitchFamily="34" charset="0"/>
              </a:defRPr>
            </a:lvl4pPr>
            <a:lvl5pPr marL="2057400" indent="-228600">
              <a:spcBef>
                <a:spcPct val="20000"/>
              </a:spcBef>
              <a:buChar char="»"/>
              <a:defRPr sz="2000">
                <a:solidFill>
                  <a:srgbClr val="0A3C64"/>
                </a:solidFill>
                <a:latin typeface="Arial" panose="020B0604020202020204" pitchFamily="34" charset="0"/>
              </a:defRPr>
            </a:lvl5pPr>
            <a:lvl6pPr marL="2514600" indent="-228600" fontAlgn="base">
              <a:spcBef>
                <a:spcPct val="20000"/>
              </a:spcBef>
              <a:spcAft>
                <a:spcPct val="0"/>
              </a:spcAft>
              <a:buChar char="»"/>
              <a:defRPr sz="2000">
                <a:solidFill>
                  <a:srgbClr val="0A3C64"/>
                </a:solidFill>
                <a:latin typeface="Arial" panose="020B0604020202020204" pitchFamily="34" charset="0"/>
              </a:defRPr>
            </a:lvl6pPr>
            <a:lvl7pPr marL="2971800" indent="-228600" fontAlgn="base">
              <a:spcBef>
                <a:spcPct val="20000"/>
              </a:spcBef>
              <a:spcAft>
                <a:spcPct val="0"/>
              </a:spcAft>
              <a:buChar char="»"/>
              <a:defRPr sz="2000">
                <a:solidFill>
                  <a:srgbClr val="0A3C64"/>
                </a:solidFill>
                <a:latin typeface="Arial" panose="020B0604020202020204" pitchFamily="34" charset="0"/>
              </a:defRPr>
            </a:lvl7pPr>
            <a:lvl8pPr marL="3429000" indent="-228600" fontAlgn="base">
              <a:spcBef>
                <a:spcPct val="20000"/>
              </a:spcBef>
              <a:spcAft>
                <a:spcPct val="0"/>
              </a:spcAft>
              <a:buChar char="»"/>
              <a:defRPr sz="2000">
                <a:solidFill>
                  <a:srgbClr val="0A3C64"/>
                </a:solidFill>
                <a:latin typeface="Arial" panose="020B0604020202020204" pitchFamily="34" charset="0"/>
              </a:defRPr>
            </a:lvl8pPr>
            <a:lvl9pPr marL="3886200" indent="-228600" fontAlgn="base">
              <a:spcBef>
                <a:spcPct val="20000"/>
              </a:spcBef>
              <a:spcAft>
                <a:spcPct val="0"/>
              </a:spcAft>
              <a:buChar char="»"/>
              <a:defRPr sz="2000">
                <a:solidFill>
                  <a:srgbClr val="0A3C64"/>
                </a:solidFill>
                <a:latin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pic>
        <p:nvPicPr>
          <p:cNvPr id="32770" name="Picture 4">
            <a:extLst>
              <a:ext uri="{FF2B5EF4-FFF2-40B4-BE49-F238E27FC236}">
                <a16:creationId xmlns:a16="http://schemas.microsoft.com/office/drawing/2014/main" id="{138C2092-41B5-6219-D9BB-15A7E1238FC5}"/>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411413" y="71438"/>
            <a:ext cx="50673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005B8550-673F-12C9-5828-9C59232BC97E}"/>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495800" y="3125788"/>
            <a:ext cx="6477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a:extLst>
              <a:ext uri="{FF2B5EF4-FFF2-40B4-BE49-F238E27FC236}">
                <a16:creationId xmlns:a16="http://schemas.microsoft.com/office/drawing/2014/main" id="{F05C7A27-80D9-F135-3519-1E0B92784E36}"/>
              </a:ext>
            </a:extLst>
          </p:cNvPr>
          <p:cNvSpPr/>
          <p:nvPr/>
        </p:nvSpPr>
        <p:spPr>
          <a:xfrm>
            <a:off x="2627313" y="1600200"/>
            <a:ext cx="4608512" cy="103663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Tree>
    <p:extLst>
      <p:ext uri="{BB962C8B-B14F-4D97-AF65-F5344CB8AC3E}">
        <p14:creationId xmlns:p14="http://schemas.microsoft.com/office/powerpoint/2010/main" val="14005970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25296224-5067-A424-C579-6840C7A43736}"/>
              </a:ext>
            </a:extLst>
          </p:cNvPr>
          <p:cNvSpPr>
            <a:spLocks noChangeArrowheads="1"/>
          </p:cNvSpPr>
          <p:nvPr/>
        </p:nvSpPr>
        <p:spPr bwMode="auto">
          <a:xfrm>
            <a:off x="0" y="2348880"/>
            <a:ext cx="8964613" cy="457200"/>
          </a:xfrm>
          <a:prstGeom prst="ellipse">
            <a:avLst/>
          </a:prstGeom>
          <a:noFill/>
          <a:ln w="635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rgbClr val="0A3C64"/>
                </a:solidFill>
                <a:latin typeface="Arial" panose="020B0604020202020204" pitchFamily="34" charset="0"/>
              </a:defRPr>
            </a:lvl1pPr>
            <a:lvl2pPr marL="742950" indent="-285750">
              <a:spcBef>
                <a:spcPct val="20000"/>
              </a:spcBef>
              <a:buChar char="–"/>
              <a:defRPr sz="2800">
                <a:solidFill>
                  <a:srgbClr val="0A3C64"/>
                </a:solidFill>
                <a:latin typeface="Arial" panose="020B0604020202020204" pitchFamily="34" charset="0"/>
              </a:defRPr>
            </a:lvl2pPr>
            <a:lvl3pPr marL="1143000" indent="-228600">
              <a:spcBef>
                <a:spcPct val="20000"/>
              </a:spcBef>
              <a:buChar char="•"/>
              <a:defRPr sz="2400">
                <a:solidFill>
                  <a:srgbClr val="0A3C64"/>
                </a:solidFill>
                <a:latin typeface="Arial" panose="020B0604020202020204" pitchFamily="34" charset="0"/>
              </a:defRPr>
            </a:lvl3pPr>
            <a:lvl4pPr marL="1600200" indent="-228600">
              <a:spcBef>
                <a:spcPct val="20000"/>
              </a:spcBef>
              <a:buChar char="–"/>
              <a:defRPr sz="2000">
                <a:solidFill>
                  <a:srgbClr val="0A3C64"/>
                </a:solidFill>
                <a:latin typeface="Arial" panose="020B0604020202020204" pitchFamily="34" charset="0"/>
              </a:defRPr>
            </a:lvl4pPr>
            <a:lvl5pPr marL="2057400" indent="-228600">
              <a:spcBef>
                <a:spcPct val="20000"/>
              </a:spcBef>
              <a:buChar char="»"/>
              <a:defRPr sz="2000">
                <a:solidFill>
                  <a:srgbClr val="0A3C64"/>
                </a:solidFill>
                <a:latin typeface="Arial" panose="020B0604020202020204" pitchFamily="34" charset="0"/>
              </a:defRPr>
            </a:lvl5pPr>
            <a:lvl6pPr marL="2514600" indent="-228600" fontAlgn="base">
              <a:spcBef>
                <a:spcPct val="20000"/>
              </a:spcBef>
              <a:spcAft>
                <a:spcPct val="0"/>
              </a:spcAft>
              <a:buChar char="»"/>
              <a:defRPr sz="2000">
                <a:solidFill>
                  <a:srgbClr val="0A3C64"/>
                </a:solidFill>
                <a:latin typeface="Arial" panose="020B0604020202020204" pitchFamily="34" charset="0"/>
              </a:defRPr>
            </a:lvl6pPr>
            <a:lvl7pPr marL="2971800" indent="-228600" fontAlgn="base">
              <a:spcBef>
                <a:spcPct val="20000"/>
              </a:spcBef>
              <a:spcAft>
                <a:spcPct val="0"/>
              </a:spcAft>
              <a:buChar char="»"/>
              <a:defRPr sz="2000">
                <a:solidFill>
                  <a:srgbClr val="0A3C64"/>
                </a:solidFill>
                <a:latin typeface="Arial" panose="020B0604020202020204" pitchFamily="34" charset="0"/>
              </a:defRPr>
            </a:lvl7pPr>
            <a:lvl8pPr marL="3429000" indent="-228600" fontAlgn="base">
              <a:spcBef>
                <a:spcPct val="20000"/>
              </a:spcBef>
              <a:spcAft>
                <a:spcPct val="0"/>
              </a:spcAft>
              <a:buChar char="»"/>
              <a:defRPr sz="2000">
                <a:solidFill>
                  <a:srgbClr val="0A3C64"/>
                </a:solidFill>
                <a:latin typeface="Arial" panose="020B0604020202020204" pitchFamily="34" charset="0"/>
              </a:defRPr>
            </a:lvl8pPr>
            <a:lvl9pPr marL="3886200" indent="-228600" fontAlgn="base">
              <a:spcBef>
                <a:spcPct val="20000"/>
              </a:spcBef>
              <a:spcAft>
                <a:spcPct val="0"/>
              </a:spcAft>
              <a:buChar char="»"/>
              <a:defRPr sz="2000">
                <a:solidFill>
                  <a:srgbClr val="0A3C64"/>
                </a:solidFill>
                <a:latin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3" name="Oval 6">
            <a:extLst>
              <a:ext uri="{FF2B5EF4-FFF2-40B4-BE49-F238E27FC236}">
                <a16:creationId xmlns:a16="http://schemas.microsoft.com/office/drawing/2014/main" id="{944F7DBE-A40E-6165-C6BA-5B1541F9019F}"/>
              </a:ext>
            </a:extLst>
          </p:cNvPr>
          <p:cNvSpPr>
            <a:spLocks noChangeArrowheads="1"/>
          </p:cNvSpPr>
          <p:nvPr/>
        </p:nvSpPr>
        <p:spPr bwMode="auto">
          <a:xfrm rot="9035246">
            <a:off x="8386562" y="5003180"/>
            <a:ext cx="685800" cy="533400"/>
          </a:xfrm>
          <a:prstGeom prst="ellipse">
            <a:avLst/>
          </a:prstGeom>
          <a:noFill/>
          <a:ln w="635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rgbClr val="0A3C64"/>
                </a:solidFill>
                <a:latin typeface="Arial" panose="020B0604020202020204" pitchFamily="34" charset="0"/>
              </a:defRPr>
            </a:lvl1pPr>
            <a:lvl2pPr marL="742950" indent="-285750">
              <a:spcBef>
                <a:spcPct val="20000"/>
              </a:spcBef>
              <a:buChar char="–"/>
              <a:defRPr sz="2800">
                <a:solidFill>
                  <a:srgbClr val="0A3C64"/>
                </a:solidFill>
                <a:latin typeface="Arial" panose="020B0604020202020204" pitchFamily="34" charset="0"/>
              </a:defRPr>
            </a:lvl2pPr>
            <a:lvl3pPr marL="1143000" indent="-228600">
              <a:spcBef>
                <a:spcPct val="20000"/>
              </a:spcBef>
              <a:buChar char="•"/>
              <a:defRPr sz="2400">
                <a:solidFill>
                  <a:srgbClr val="0A3C64"/>
                </a:solidFill>
                <a:latin typeface="Arial" panose="020B0604020202020204" pitchFamily="34" charset="0"/>
              </a:defRPr>
            </a:lvl3pPr>
            <a:lvl4pPr marL="1600200" indent="-228600">
              <a:spcBef>
                <a:spcPct val="20000"/>
              </a:spcBef>
              <a:buChar char="–"/>
              <a:defRPr sz="2000">
                <a:solidFill>
                  <a:srgbClr val="0A3C64"/>
                </a:solidFill>
                <a:latin typeface="Arial" panose="020B0604020202020204" pitchFamily="34" charset="0"/>
              </a:defRPr>
            </a:lvl4pPr>
            <a:lvl5pPr marL="2057400" indent="-228600">
              <a:spcBef>
                <a:spcPct val="20000"/>
              </a:spcBef>
              <a:buChar char="»"/>
              <a:defRPr sz="2000">
                <a:solidFill>
                  <a:srgbClr val="0A3C64"/>
                </a:solidFill>
                <a:latin typeface="Arial" panose="020B0604020202020204" pitchFamily="34" charset="0"/>
              </a:defRPr>
            </a:lvl5pPr>
            <a:lvl6pPr marL="2514600" indent="-228600" fontAlgn="base">
              <a:spcBef>
                <a:spcPct val="20000"/>
              </a:spcBef>
              <a:spcAft>
                <a:spcPct val="0"/>
              </a:spcAft>
              <a:buChar char="»"/>
              <a:defRPr sz="2000">
                <a:solidFill>
                  <a:srgbClr val="0A3C64"/>
                </a:solidFill>
                <a:latin typeface="Arial" panose="020B0604020202020204" pitchFamily="34" charset="0"/>
              </a:defRPr>
            </a:lvl6pPr>
            <a:lvl7pPr marL="2971800" indent="-228600" fontAlgn="base">
              <a:spcBef>
                <a:spcPct val="20000"/>
              </a:spcBef>
              <a:spcAft>
                <a:spcPct val="0"/>
              </a:spcAft>
              <a:buChar char="»"/>
              <a:defRPr sz="2000">
                <a:solidFill>
                  <a:srgbClr val="0A3C64"/>
                </a:solidFill>
                <a:latin typeface="Arial" panose="020B0604020202020204" pitchFamily="34" charset="0"/>
              </a:defRPr>
            </a:lvl7pPr>
            <a:lvl8pPr marL="3429000" indent="-228600" fontAlgn="base">
              <a:spcBef>
                <a:spcPct val="20000"/>
              </a:spcBef>
              <a:spcAft>
                <a:spcPct val="0"/>
              </a:spcAft>
              <a:buChar char="»"/>
              <a:defRPr sz="2000">
                <a:solidFill>
                  <a:srgbClr val="0A3C64"/>
                </a:solidFill>
                <a:latin typeface="Arial" panose="020B0604020202020204" pitchFamily="34" charset="0"/>
              </a:defRPr>
            </a:lvl8pPr>
            <a:lvl9pPr marL="3886200" indent="-228600" fontAlgn="base">
              <a:spcBef>
                <a:spcPct val="20000"/>
              </a:spcBef>
              <a:spcAft>
                <a:spcPct val="0"/>
              </a:spcAft>
              <a:buChar char="»"/>
              <a:defRPr sz="2000">
                <a:solidFill>
                  <a:srgbClr val="0A3C64"/>
                </a:solidFill>
                <a:latin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Tree>
    <p:extLst>
      <p:ext uri="{BB962C8B-B14F-4D97-AF65-F5344CB8AC3E}">
        <p14:creationId xmlns:p14="http://schemas.microsoft.com/office/powerpoint/2010/main" val="12777007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subTnLst>
                                    <p:set>
                                      <p:cBhvr override="childStyle">
                                        <p:cTn dur="1" fill="hold" display="0" masterRel="nextClick" afterEffect="1"/>
                                        <p:tgtEl>
                                          <p:spTgt spid="8"/>
                                        </p:tgtEl>
                                        <p:attrNameLst>
                                          <p:attrName>style.visibility</p:attrName>
                                        </p:attrNameLst>
                                      </p:cBhvr>
                                      <p:to>
                                        <p:strVal val="hidden"/>
                                      </p:to>
                                    </p:set>
                                  </p:sub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C9CD4B6-AD3B-5D64-81A5-5CECDD66AF27}"/>
              </a:ext>
            </a:extLst>
          </p:cNvPr>
          <p:cNvSpPr/>
          <p:nvPr/>
        </p:nvSpPr>
        <p:spPr>
          <a:xfrm>
            <a:off x="76200" y="2452499"/>
            <a:ext cx="8991600" cy="299262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5" name="Oval 4">
            <a:extLst>
              <a:ext uri="{FF2B5EF4-FFF2-40B4-BE49-F238E27FC236}">
                <a16:creationId xmlns:a16="http://schemas.microsoft.com/office/drawing/2014/main" id="{58B71A7D-7A5C-9812-8425-75CF07B3F442}"/>
              </a:ext>
            </a:extLst>
          </p:cNvPr>
          <p:cNvSpPr>
            <a:spLocks noChangeArrowheads="1"/>
          </p:cNvSpPr>
          <p:nvPr/>
        </p:nvSpPr>
        <p:spPr bwMode="auto">
          <a:xfrm>
            <a:off x="35496" y="2780928"/>
            <a:ext cx="360040" cy="516384"/>
          </a:xfrm>
          <a:prstGeom prst="ellipse">
            <a:avLst/>
          </a:prstGeom>
          <a:noFill/>
          <a:ln w="635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rgbClr val="0A3C64"/>
                </a:solidFill>
                <a:latin typeface="Arial" panose="020B0604020202020204" pitchFamily="34" charset="0"/>
              </a:defRPr>
            </a:lvl1pPr>
            <a:lvl2pPr marL="742950" indent="-285750">
              <a:spcBef>
                <a:spcPct val="20000"/>
              </a:spcBef>
              <a:buChar char="–"/>
              <a:defRPr sz="2800">
                <a:solidFill>
                  <a:srgbClr val="0A3C64"/>
                </a:solidFill>
                <a:latin typeface="Arial" panose="020B0604020202020204" pitchFamily="34" charset="0"/>
              </a:defRPr>
            </a:lvl2pPr>
            <a:lvl3pPr marL="1143000" indent="-228600">
              <a:spcBef>
                <a:spcPct val="20000"/>
              </a:spcBef>
              <a:buChar char="•"/>
              <a:defRPr sz="2400">
                <a:solidFill>
                  <a:srgbClr val="0A3C64"/>
                </a:solidFill>
                <a:latin typeface="Arial" panose="020B0604020202020204" pitchFamily="34" charset="0"/>
              </a:defRPr>
            </a:lvl3pPr>
            <a:lvl4pPr marL="1600200" indent="-228600">
              <a:spcBef>
                <a:spcPct val="20000"/>
              </a:spcBef>
              <a:buChar char="–"/>
              <a:defRPr sz="2000">
                <a:solidFill>
                  <a:srgbClr val="0A3C64"/>
                </a:solidFill>
                <a:latin typeface="Arial" panose="020B0604020202020204" pitchFamily="34" charset="0"/>
              </a:defRPr>
            </a:lvl4pPr>
            <a:lvl5pPr marL="2057400" indent="-228600">
              <a:spcBef>
                <a:spcPct val="20000"/>
              </a:spcBef>
              <a:buChar char="»"/>
              <a:defRPr sz="2000">
                <a:solidFill>
                  <a:srgbClr val="0A3C64"/>
                </a:solidFill>
                <a:latin typeface="Arial" panose="020B0604020202020204" pitchFamily="34" charset="0"/>
              </a:defRPr>
            </a:lvl5pPr>
            <a:lvl6pPr marL="2514600" indent="-228600" fontAlgn="base">
              <a:spcBef>
                <a:spcPct val="20000"/>
              </a:spcBef>
              <a:spcAft>
                <a:spcPct val="0"/>
              </a:spcAft>
              <a:buChar char="»"/>
              <a:defRPr sz="2000">
                <a:solidFill>
                  <a:srgbClr val="0A3C64"/>
                </a:solidFill>
                <a:latin typeface="Arial" panose="020B0604020202020204" pitchFamily="34" charset="0"/>
              </a:defRPr>
            </a:lvl6pPr>
            <a:lvl7pPr marL="2971800" indent="-228600" fontAlgn="base">
              <a:spcBef>
                <a:spcPct val="20000"/>
              </a:spcBef>
              <a:spcAft>
                <a:spcPct val="0"/>
              </a:spcAft>
              <a:buChar char="»"/>
              <a:defRPr sz="2000">
                <a:solidFill>
                  <a:srgbClr val="0A3C64"/>
                </a:solidFill>
                <a:latin typeface="Arial" panose="020B0604020202020204" pitchFamily="34" charset="0"/>
              </a:defRPr>
            </a:lvl7pPr>
            <a:lvl8pPr marL="3429000" indent="-228600" fontAlgn="base">
              <a:spcBef>
                <a:spcPct val="20000"/>
              </a:spcBef>
              <a:spcAft>
                <a:spcPct val="0"/>
              </a:spcAft>
              <a:buChar char="»"/>
              <a:defRPr sz="2000">
                <a:solidFill>
                  <a:srgbClr val="0A3C64"/>
                </a:solidFill>
                <a:latin typeface="Arial" panose="020B0604020202020204" pitchFamily="34" charset="0"/>
              </a:defRPr>
            </a:lvl8pPr>
            <a:lvl9pPr marL="3886200" indent="-228600" fontAlgn="base">
              <a:spcBef>
                <a:spcPct val="20000"/>
              </a:spcBef>
              <a:spcAft>
                <a:spcPct val="0"/>
              </a:spcAft>
              <a:buChar char="»"/>
              <a:defRPr sz="2000">
                <a:solidFill>
                  <a:srgbClr val="0A3C64"/>
                </a:solidFill>
                <a:latin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6" name="Oval 4">
            <a:extLst>
              <a:ext uri="{FF2B5EF4-FFF2-40B4-BE49-F238E27FC236}">
                <a16:creationId xmlns:a16="http://schemas.microsoft.com/office/drawing/2014/main" id="{E25F785E-C387-77FD-38C2-DADD2CF28ACE}"/>
              </a:ext>
            </a:extLst>
          </p:cNvPr>
          <p:cNvSpPr>
            <a:spLocks noChangeArrowheads="1"/>
          </p:cNvSpPr>
          <p:nvPr/>
        </p:nvSpPr>
        <p:spPr bwMode="auto">
          <a:xfrm>
            <a:off x="76200" y="2496128"/>
            <a:ext cx="304800" cy="296862"/>
          </a:xfrm>
          <a:prstGeom prst="ellipse">
            <a:avLst/>
          </a:prstGeom>
          <a:noFill/>
          <a:ln w="635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rgbClr val="0A3C64"/>
                </a:solidFill>
                <a:latin typeface="Arial" panose="020B0604020202020204" pitchFamily="34" charset="0"/>
              </a:defRPr>
            </a:lvl1pPr>
            <a:lvl2pPr marL="742950" indent="-285750">
              <a:spcBef>
                <a:spcPct val="20000"/>
              </a:spcBef>
              <a:buChar char="–"/>
              <a:defRPr sz="2800">
                <a:solidFill>
                  <a:srgbClr val="0A3C64"/>
                </a:solidFill>
                <a:latin typeface="Arial" panose="020B0604020202020204" pitchFamily="34" charset="0"/>
              </a:defRPr>
            </a:lvl2pPr>
            <a:lvl3pPr marL="1143000" indent="-228600">
              <a:spcBef>
                <a:spcPct val="20000"/>
              </a:spcBef>
              <a:buChar char="•"/>
              <a:defRPr sz="2400">
                <a:solidFill>
                  <a:srgbClr val="0A3C64"/>
                </a:solidFill>
                <a:latin typeface="Arial" panose="020B0604020202020204" pitchFamily="34" charset="0"/>
              </a:defRPr>
            </a:lvl3pPr>
            <a:lvl4pPr marL="1600200" indent="-228600">
              <a:spcBef>
                <a:spcPct val="20000"/>
              </a:spcBef>
              <a:buChar char="–"/>
              <a:defRPr sz="2000">
                <a:solidFill>
                  <a:srgbClr val="0A3C64"/>
                </a:solidFill>
                <a:latin typeface="Arial" panose="020B0604020202020204" pitchFamily="34" charset="0"/>
              </a:defRPr>
            </a:lvl4pPr>
            <a:lvl5pPr marL="2057400" indent="-228600">
              <a:spcBef>
                <a:spcPct val="20000"/>
              </a:spcBef>
              <a:buChar char="»"/>
              <a:defRPr sz="2000">
                <a:solidFill>
                  <a:srgbClr val="0A3C64"/>
                </a:solidFill>
                <a:latin typeface="Arial" panose="020B0604020202020204" pitchFamily="34" charset="0"/>
              </a:defRPr>
            </a:lvl5pPr>
            <a:lvl6pPr marL="2514600" indent="-228600" fontAlgn="base">
              <a:spcBef>
                <a:spcPct val="20000"/>
              </a:spcBef>
              <a:spcAft>
                <a:spcPct val="0"/>
              </a:spcAft>
              <a:buChar char="»"/>
              <a:defRPr sz="2000">
                <a:solidFill>
                  <a:srgbClr val="0A3C64"/>
                </a:solidFill>
                <a:latin typeface="Arial" panose="020B0604020202020204" pitchFamily="34" charset="0"/>
              </a:defRPr>
            </a:lvl6pPr>
            <a:lvl7pPr marL="2971800" indent="-228600" fontAlgn="base">
              <a:spcBef>
                <a:spcPct val="20000"/>
              </a:spcBef>
              <a:spcAft>
                <a:spcPct val="0"/>
              </a:spcAft>
              <a:buChar char="»"/>
              <a:defRPr sz="2000">
                <a:solidFill>
                  <a:srgbClr val="0A3C64"/>
                </a:solidFill>
                <a:latin typeface="Arial" panose="020B0604020202020204" pitchFamily="34" charset="0"/>
              </a:defRPr>
            </a:lvl7pPr>
            <a:lvl8pPr marL="3429000" indent="-228600" fontAlgn="base">
              <a:spcBef>
                <a:spcPct val="20000"/>
              </a:spcBef>
              <a:spcAft>
                <a:spcPct val="0"/>
              </a:spcAft>
              <a:buChar char="»"/>
              <a:defRPr sz="2000">
                <a:solidFill>
                  <a:srgbClr val="0A3C64"/>
                </a:solidFill>
                <a:latin typeface="Arial" panose="020B0604020202020204" pitchFamily="34" charset="0"/>
              </a:defRPr>
            </a:lvl8pPr>
            <a:lvl9pPr marL="3886200" indent="-228600" fontAlgn="base">
              <a:spcBef>
                <a:spcPct val="20000"/>
              </a:spcBef>
              <a:spcAft>
                <a:spcPct val="0"/>
              </a:spcAft>
              <a:buChar char="»"/>
              <a:defRPr sz="2000">
                <a:solidFill>
                  <a:srgbClr val="0A3C64"/>
                </a:solidFill>
                <a:latin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7" name="Rectangle 6">
            <a:extLst>
              <a:ext uri="{FF2B5EF4-FFF2-40B4-BE49-F238E27FC236}">
                <a16:creationId xmlns:a16="http://schemas.microsoft.com/office/drawing/2014/main" id="{5CC4D88B-9C23-4C42-EB19-D2C60156CA5E}"/>
              </a:ext>
            </a:extLst>
          </p:cNvPr>
          <p:cNvSpPr/>
          <p:nvPr/>
        </p:nvSpPr>
        <p:spPr>
          <a:xfrm>
            <a:off x="6781800" y="2852936"/>
            <a:ext cx="2286000" cy="216024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9" name="Oval 4">
            <a:extLst>
              <a:ext uri="{FF2B5EF4-FFF2-40B4-BE49-F238E27FC236}">
                <a16:creationId xmlns:a16="http://schemas.microsoft.com/office/drawing/2014/main" id="{A9E02966-06EA-5B62-A7B4-8DF79AF735CE}"/>
              </a:ext>
            </a:extLst>
          </p:cNvPr>
          <p:cNvSpPr>
            <a:spLocks noChangeArrowheads="1"/>
          </p:cNvSpPr>
          <p:nvPr/>
        </p:nvSpPr>
        <p:spPr bwMode="auto">
          <a:xfrm>
            <a:off x="6516216" y="2637036"/>
            <a:ext cx="1962150" cy="215900"/>
          </a:xfrm>
          <a:prstGeom prst="ellipse">
            <a:avLst/>
          </a:prstGeom>
          <a:noFill/>
          <a:ln w="635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rgbClr val="0A3C64"/>
                </a:solidFill>
                <a:latin typeface="Arial" panose="020B0604020202020204" pitchFamily="34" charset="0"/>
              </a:defRPr>
            </a:lvl1pPr>
            <a:lvl2pPr marL="742950" indent="-285750">
              <a:spcBef>
                <a:spcPct val="20000"/>
              </a:spcBef>
              <a:buChar char="–"/>
              <a:defRPr sz="2800">
                <a:solidFill>
                  <a:srgbClr val="0A3C64"/>
                </a:solidFill>
                <a:latin typeface="Arial" panose="020B0604020202020204" pitchFamily="34" charset="0"/>
              </a:defRPr>
            </a:lvl2pPr>
            <a:lvl3pPr marL="1143000" indent="-228600">
              <a:spcBef>
                <a:spcPct val="20000"/>
              </a:spcBef>
              <a:buChar char="•"/>
              <a:defRPr sz="2400">
                <a:solidFill>
                  <a:srgbClr val="0A3C64"/>
                </a:solidFill>
                <a:latin typeface="Arial" panose="020B0604020202020204" pitchFamily="34" charset="0"/>
              </a:defRPr>
            </a:lvl3pPr>
            <a:lvl4pPr marL="1600200" indent="-228600">
              <a:spcBef>
                <a:spcPct val="20000"/>
              </a:spcBef>
              <a:buChar char="–"/>
              <a:defRPr sz="2000">
                <a:solidFill>
                  <a:srgbClr val="0A3C64"/>
                </a:solidFill>
                <a:latin typeface="Arial" panose="020B0604020202020204" pitchFamily="34" charset="0"/>
              </a:defRPr>
            </a:lvl4pPr>
            <a:lvl5pPr marL="2057400" indent="-228600">
              <a:spcBef>
                <a:spcPct val="20000"/>
              </a:spcBef>
              <a:buChar char="»"/>
              <a:defRPr sz="2000">
                <a:solidFill>
                  <a:srgbClr val="0A3C64"/>
                </a:solidFill>
                <a:latin typeface="Arial" panose="020B0604020202020204" pitchFamily="34" charset="0"/>
              </a:defRPr>
            </a:lvl5pPr>
            <a:lvl6pPr marL="2514600" indent="-228600" fontAlgn="base">
              <a:spcBef>
                <a:spcPct val="20000"/>
              </a:spcBef>
              <a:spcAft>
                <a:spcPct val="0"/>
              </a:spcAft>
              <a:buChar char="»"/>
              <a:defRPr sz="2000">
                <a:solidFill>
                  <a:srgbClr val="0A3C64"/>
                </a:solidFill>
                <a:latin typeface="Arial" panose="020B0604020202020204" pitchFamily="34" charset="0"/>
              </a:defRPr>
            </a:lvl6pPr>
            <a:lvl7pPr marL="2971800" indent="-228600" fontAlgn="base">
              <a:spcBef>
                <a:spcPct val="20000"/>
              </a:spcBef>
              <a:spcAft>
                <a:spcPct val="0"/>
              </a:spcAft>
              <a:buChar char="»"/>
              <a:defRPr sz="2000">
                <a:solidFill>
                  <a:srgbClr val="0A3C64"/>
                </a:solidFill>
                <a:latin typeface="Arial" panose="020B0604020202020204" pitchFamily="34" charset="0"/>
              </a:defRPr>
            </a:lvl7pPr>
            <a:lvl8pPr marL="3429000" indent="-228600" fontAlgn="base">
              <a:spcBef>
                <a:spcPct val="20000"/>
              </a:spcBef>
              <a:spcAft>
                <a:spcPct val="0"/>
              </a:spcAft>
              <a:buChar char="»"/>
              <a:defRPr sz="2000">
                <a:solidFill>
                  <a:srgbClr val="0A3C64"/>
                </a:solidFill>
                <a:latin typeface="Arial" panose="020B0604020202020204" pitchFamily="34" charset="0"/>
              </a:defRPr>
            </a:lvl8pPr>
            <a:lvl9pPr marL="3886200" indent="-228600" fontAlgn="base">
              <a:spcBef>
                <a:spcPct val="20000"/>
              </a:spcBef>
              <a:spcAft>
                <a:spcPct val="0"/>
              </a:spcAft>
              <a:buChar char="»"/>
              <a:defRPr sz="2000">
                <a:solidFill>
                  <a:srgbClr val="0A3C64"/>
                </a:solidFill>
                <a:latin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pic>
        <p:nvPicPr>
          <p:cNvPr id="10" name="Picture 11">
            <a:extLst>
              <a:ext uri="{FF2B5EF4-FFF2-40B4-BE49-F238E27FC236}">
                <a16:creationId xmlns:a16="http://schemas.microsoft.com/office/drawing/2014/main" id="{5EECF724-3FDC-3539-2310-9CD6A2853D5A}"/>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5563633">
            <a:off x="5986786" y="2536229"/>
            <a:ext cx="322262"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498789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par>
                    <p:cTn id="7" fill="hold" nodeType="clickPar">
                      <p:stCondLst>
                        <p:cond delay="indefinite"/>
                      </p:stCondLst>
                      <p:childTnLst>
                        <p:par>
                          <p:cTn id="8" fill="hold" nodeType="withGroup">
                            <p:stCondLst>
                              <p:cond delay="0"/>
                            </p:stCondLst>
                            <p:childTnLst>
                              <p:par>
                                <p:cTn id="9" presetID="10"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6" grpId="0" animBg="1"/>
      <p:bldP spid="7" grpId="0" animBg="1"/>
      <p:bldP spid="9" grpId="0" animBg="1"/>
    </p:bld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ésentation4" id="{38403E8C-F5D5-D242-ABB3-D679472674D4}" vid="{80F7A046-7F58-984B-A22E-846B3B8D529F}"/>
    </a:ext>
  </a:ext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Custom Design</Template>
  <TotalTime>31</TotalTime>
  <Words>1028</Words>
  <Application>Microsoft Macintosh PowerPoint</Application>
  <PresentationFormat>Affichage à l'écran (4:3)</PresentationFormat>
  <Paragraphs>103</Paragraphs>
  <Slides>24</Slides>
  <Notes>24</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24</vt:i4>
      </vt:variant>
    </vt:vector>
  </HeadingPairs>
  <TitlesOfParts>
    <vt:vector size="30" baseType="lpstr">
      <vt:lpstr>Arial</vt:lpstr>
      <vt:lpstr>Calibri</vt:lpstr>
      <vt:lpstr>Calibri Light</vt:lpstr>
      <vt:lpstr>Tahoma</vt:lpstr>
      <vt:lpstr>Times New Roman</vt:lpstr>
      <vt:lpstr>Custom Design</vt:lpstr>
      <vt:lpstr>Atelier National du CEPRB</vt:lpstr>
      <vt:lpstr>Naviguer sur le Portail Central du CEPRB</vt:lpstr>
      <vt:lpstr>Objectifs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Section Aide</vt:lpstr>
      <vt:lpstr>Questions</vt:lpstr>
      <vt:lpstr>Merci pour votre attention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Atelier National du CEPRB</dc:title>
  <dc:subject>CEPRB</dc:subject>
  <dc:creator>MEK</dc:creator>
  <cp:keywords/>
  <dc:description/>
  <cp:lastModifiedBy>Mohamed Elyes Kchouk</cp:lastModifiedBy>
  <cp:revision>8</cp:revision>
  <cp:lastPrinted>2013-02-01T19:56:55Z</cp:lastPrinted>
  <dcterms:created xsi:type="dcterms:W3CDTF">2023-07-23T11:03:16Z</dcterms:created>
  <dcterms:modified xsi:type="dcterms:W3CDTF">2024-06-23T08:46:25Z</dcterms:modified>
  <cp:category/>
</cp:coreProperties>
</file>