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9" r:id="rId2"/>
    <p:sldMasterId id="2147483674" r:id="rId3"/>
  </p:sldMasterIdLst>
  <p:notesMasterIdLst>
    <p:notesMasterId r:id="rId32"/>
  </p:notesMasterIdLst>
  <p:sldIdLst>
    <p:sldId id="355" r:id="rId4"/>
    <p:sldId id="340" r:id="rId5"/>
    <p:sldId id="322" r:id="rId6"/>
    <p:sldId id="320" r:id="rId7"/>
    <p:sldId id="324" r:id="rId8"/>
    <p:sldId id="326" r:id="rId9"/>
    <p:sldId id="327" r:id="rId10"/>
    <p:sldId id="329" r:id="rId11"/>
    <p:sldId id="330" r:id="rId12"/>
    <p:sldId id="331" r:id="rId13"/>
    <p:sldId id="342" r:id="rId14"/>
    <p:sldId id="332" r:id="rId15"/>
    <p:sldId id="333" r:id="rId16"/>
    <p:sldId id="334" r:id="rId17"/>
    <p:sldId id="335" r:id="rId18"/>
    <p:sldId id="336" r:id="rId19"/>
    <p:sldId id="337" r:id="rId20"/>
    <p:sldId id="338" r:id="rId21"/>
    <p:sldId id="344" r:id="rId22"/>
    <p:sldId id="345" r:id="rId23"/>
    <p:sldId id="339" r:id="rId24"/>
    <p:sldId id="346" r:id="rId25"/>
    <p:sldId id="348" r:id="rId26"/>
    <p:sldId id="349" r:id="rId27"/>
    <p:sldId id="350" r:id="rId28"/>
    <p:sldId id="352" r:id="rId29"/>
    <p:sldId id="354" r:id="rId30"/>
    <p:sldId id="347"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778" autoAdjust="0"/>
    <p:restoredTop sz="93979" autoAdjust="0"/>
  </p:normalViewPr>
  <p:slideViewPr>
    <p:cSldViewPr snapToGrid="0">
      <p:cViewPr varScale="1">
        <p:scale>
          <a:sx n="81" d="100"/>
          <a:sy n="81" d="100"/>
        </p:scale>
        <p:origin x="624" y="67"/>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heme" Target="theme/theme1.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7B7864-8D3D-4EDA-BF05-9244DA67D7A7}" type="datetimeFigureOut">
              <a:rPr lang="en-US" smtClean="0"/>
              <a:t>10/8/2024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434E2A-0B49-469D-B6A1-A72776167C4E}" type="slidenum">
              <a:rPr lang="en-US" smtClean="0"/>
              <a:t>‹N°›</a:t>
            </a:fld>
            <a:endParaRPr lang="en-US"/>
          </a:p>
        </p:txBody>
      </p:sp>
    </p:spTree>
    <p:extLst>
      <p:ext uri="{BB962C8B-B14F-4D97-AF65-F5344CB8AC3E}">
        <p14:creationId xmlns:p14="http://schemas.microsoft.com/office/powerpoint/2010/main" val="28547655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0" fontAlgn="base" latinLnBrk="0" hangingPunct="0">
              <a:lnSpc>
                <a:spcPct val="100000"/>
              </a:lnSpc>
              <a:spcBef>
                <a:spcPct val="30000"/>
              </a:spcBef>
              <a:spcAft>
                <a:spcPct val="0"/>
              </a:spcAft>
              <a:buClrTx/>
              <a:buSzTx/>
              <a:buFontTx/>
              <a:buChar char="-"/>
              <a:tabLst/>
              <a:defRPr/>
            </a:pPr>
            <a:r>
              <a:rPr kumimoji="1" lang="en-US" sz="1200" b="0" i="0" kern="1200" dirty="0" smtClean="0">
                <a:solidFill>
                  <a:schemeClr val="tx1"/>
                </a:solidFill>
                <a:effectLst/>
                <a:latin typeface="Times New Roman" pitchFamily="18" charset="0"/>
                <a:ea typeface="MS PGothic" panose="020B0600070205080204" pitchFamily="34" charset="-128"/>
                <a:cs typeface="ＭＳ Ｐゴシック" pitchFamily="-111" charset="-128"/>
              </a:rPr>
              <a:t>The Conference of the Parties to the CBD adopted the Cartagena Protocol on Biosafety on 29 January 2000 in Montreal, Canada. </a:t>
            </a:r>
          </a:p>
          <a:p>
            <a:pPr marL="171450" marR="0" indent="-171450" algn="l" defTabSz="914400" rtl="0" eaLnBrk="0" fontAlgn="base" latinLnBrk="0" hangingPunct="0">
              <a:lnSpc>
                <a:spcPct val="100000"/>
              </a:lnSpc>
              <a:spcBef>
                <a:spcPct val="30000"/>
              </a:spcBef>
              <a:spcAft>
                <a:spcPct val="0"/>
              </a:spcAft>
              <a:buClrTx/>
              <a:buSzTx/>
              <a:buFontTx/>
              <a:buChar char="-"/>
              <a:tabLst/>
              <a:defRPr/>
            </a:pPr>
            <a:r>
              <a:rPr kumimoji="1" lang="en-US" sz="1200" b="0" i="0" kern="1200" dirty="0" smtClean="0">
                <a:solidFill>
                  <a:schemeClr val="tx1"/>
                </a:solidFill>
                <a:effectLst/>
                <a:latin typeface="Times New Roman" pitchFamily="18" charset="0"/>
                <a:ea typeface="MS PGothic" panose="020B0600070205080204" pitchFamily="34" charset="-128"/>
                <a:cs typeface="ＭＳ Ｐゴシック" pitchFamily="-111" charset="-128"/>
              </a:rPr>
              <a:t>The Protocol entered into force on 11 September 2003 upon ratification by the fiftieth Party.</a:t>
            </a:r>
            <a:endParaRPr lang="es-GT" altLang="en-US" dirty="0" smtClean="0"/>
          </a:p>
          <a:p>
            <a:r>
              <a:rPr lang="en-US" altLang="en-US" dirty="0" smtClean="0"/>
              <a:t>- Having said that, The Cartagena Protocol on Biosafety is an international agreement , concluded and adopted in the framework of the Convention on Biological Diversity  </a:t>
            </a:r>
          </a:p>
          <a:p>
            <a:endParaRPr lang="en-US" dirty="0"/>
          </a:p>
        </p:txBody>
      </p:sp>
      <p:sp>
        <p:nvSpPr>
          <p:cNvPr id="4" name="Slide Number Placeholder 3"/>
          <p:cNvSpPr>
            <a:spLocks noGrp="1"/>
          </p:cNvSpPr>
          <p:nvPr>
            <p:ph type="sldNum" sz="quarter" idx="10"/>
          </p:nvPr>
        </p:nvSpPr>
        <p:spPr/>
        <p:txBody>
          <a:bodyPr/>
          <a:lstStyle/>
          <a:p>
            <a:fld id="{11434E2A-0B49-469D-B6A1-A72776167C4E}" type="slidenum">
              <a:rPr lang="en-US" smtClean="0"/>
              <a:t>3</a:t>
            </a:fld>
            <a:endParaRPr lang="en-US"/>
          </a:p>
        </p:txBody>
      </p:sp>
    </p:spTree>
    <p:extLst>
      <p:ext uri="{BB962C8B-B14F-4D97-AF65-F5344CB8AC3E}">
        <p14:creationId xmlns:p14="http://schemas.microsoft.com/office/powerpoint/2010/main" val="39135681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434E2A-0B49-469D-B6A1-A72776167C4E}" type="slidenum">
              <a:rPr lang="en-US" smtClean="0"/>
              <a:t>15</a:t>
            </a:fld>
            <a:endParaRPr lang="en-US"/>
          </a:p>
        </p:txBody>
      </p:sp>
    </p:spTree>
    <p:extLst>
      <p:ext uri="{BB962C8B-B14F-4D97-AF65-F5344CB8AC3E}">
        <p14:creationId xmlns:p14="http://schemas.microsoft.com/office/powerpoint/2010/main" val="21376800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kumimoji="1" lang="en-US" sz="1200" b="0" i="0" kern="1200" dirty="0" smtClean="0">
                <a:solidFill>
                  <a:schemeClr val="tx1"/>
                </a:solidFill>
                <a:effectLst/>
                <a:latin typeface="Times New Roman" pitchFamily="18" charset="0"/>
                <a:ea typeface="MS PGothic" panose="020B0600070205080204" pitchFamily="34" charset="-128"/>
                <a:cs typeface="ＭＳ Ｐゴシック" pitchFamily="-111" charset="-128"/>
              </a:rPr>
              <a:t>Risk assessments undertaken pursuant to this Protocol should be carried out in a scientifically sound manner, in accordance with Annex III and taking into account recognized risk assessment techniques.</a:t>
            </a:r>
          </a:p>
          <a:p>
            <a:pPr marL="171450" indent="-171450">
              <a:buFontTx/>
              <a:buChar char="-"/>
            </a:pPr>
            <a:r>
              <a:rPr kumimoji="1" lang="en-US" sz="1200" b="0" i="0" kern="1200" dirty="0" smtClean="0">
                <a:solidFill>
                  <a:schemeClr val="tx1"/>
                </a:solidFill>
                <a:effectLst/>
                <a:latin typeface="Times New Roman" pitchFamily="18" charset="0"/>
                <a:ea typeface="MS PGothic" panose="020B0600070205080204" pitchFamily="34" charset="-128"/>
                <a:cs typeface="ＭＳ Ｐゴシック" pitchFamily="-111" charset="-128"/>
              </a:rPr>
              <a:t>The cost of risk assessment shall be borne by the </a:t>
            </a:r>
            <a:r>
              <a:rPr kumimoji="1" lang="en-US" sz="1200" b="0" i="0" kern="1200" dirty="0" err="1" smtClean="0">
                <a:solidFill>
                  <a:schemeClr val="tx1"/>
                </a:solidFill>
                <a:effectLst/>
                <a:latin typeface="Times New Roman" pitchFamily="18" charset="0"/>
                <a:ea typeface="MS PGothic" panose="020B0600070205080204" pitchFamily="34" charset="-128"/>
                <a:cs typeface="ＭＳ Ｐゴシック" pitchFamily="-111" charset="-128"/>
              </a:rPr>
              <a:t>notifier</a:t>
            </a:r>
            <a:r>
              <a:rPr kumimoji="1" lang="en-US" sz="1200" b="0" i="0" kern="1200" dirty="0" smtClean="0">
                <a:solidFill>
                  <a:schemeClr val="tx1"/>
                </a:solidFill>
                <a:effectLst/>
                <a:latin typeface="Times New Roman" pitchFamily="18" charset="0"/>
                <a:ea typeface="MS PGothic" panose="020B0600070205080204" pitchFamily="34" charset="-128"/>
                <a:cs typeface="ＭＳ Ｐゴシック" pitchFamily="-111" charset="-128"/>
              </a:rPr>
              <a:t> if the Party of import so requires.</a:t>
            </a:r>
          </a:p>
          <a:p>
            <a:pPr marL="171450" marR="0" indent="-171450" algn="l" defTabSz="914400" rtl="0" eaLnBrk="0" fontAlgn="base" latinLnBrk="0" hangingPunct="0">
              <a:lnSpc>
                <a:spcPct val="100000"/>
              </a:lnSpc>
              <a:spcBef>
                <a:spcPct val="30000"/>
              </a:spcBef>
              <a:spcAft>
                <a:spcPct val="0"/>
              </a:spcAft>
              <a:buClrTx/>
              <a:buSzTx/>
              <a:buFontTx/>
              <a:buChar char="-"/>
              <a:tabLst/>
              <a:defRPr/>
            </a:pPr>
            <a:r>
              <a:rPr kumimoji="1" lang="en-US" sz="1200" b="0" i="0" kern="1200" dirty="0" smtClean="0">
                <a:solidFill>
                  <a:schemeClr val="tx1"/>
                </a:solidFill>
                <a:effectLst/>
                <a:latin typeface="Times New Roman" pitchFamily="18" charset="0"/>
                <a:ea typeface="MS PGothic" panose="020B0600070205080204" pitchFamily="34" charset="-128"/>
                <a:cs typeface="ＭＳ Ｐゴシック" pitchFamily="-111" charset="-128"/>
              </a:rPr>
              <a:t>The Party of import should ensure that risk assessments are carried out for decisions taken under Article 10. </a:t>
            </a:r>
          </a:p>
          <a:p>
            <a:pPr marL="171450" marR="0" indent="-171450" algn="l" defTabSz="914400" rtl="0" eaLnBrk="0" fontAlgn="base" latinLnBrk="0" hangingPunct="0">
              <a:lnSpc>
                <a:spcPct val="100000"/>
              </a:lnSpc>
              <a:spcBef>
                <a:spcPct val="30000"/>
              </a:spcBef>
              <a:spcAft>
                <a:spcPct val="0"/>
              </a:spcAft>
              <a:buClrTx/>
              <a:buSzTx/>
              <a:buFontTx/>
              <a:buChar char="-"/>
              <a:tabLst/>
              <a:defRPr/>
            </a:pPr>
            <a:r>
              <a:rPr kumimoji="1" lang="en-US" sz="1200" b="0" i="0" kern="1200" dirty="0" smtClean="0">
                <a:solidFill>
                  <a:schemeClr val="tx1"/>
                </a:solidFill>
                <a:effectLst/>
                <a:latin typeface="Times New Roman" pitchFamily="18" charset="0"/>
                <a:ea typeface="MS PGothic" panose="020B0600070205080204" pitchFamily="34" charset="-128"/>
                <a:cs typeface="ＭＳ Ｐゴシック" pitchFamily="-111" charset="-128"/>
              </a:rPr>
              <a:t>And in this regards,</a:t>
            </a:r>
            <a:r>
              <a:rPr kumimoji="1" lang="en-US" sz="1200" b="0" i="0" kern="1200" baseline="0" dirty="0" smtClean="0">
                <a:solidFill>
                  <a:schemeClr val="tx1"/>
                </a:solidFill>
                <a:effectLst/>
                <a:latin typeface="Times New Roman" pitchFamily="18" charset="0"/>
                <a:ea typeface="MS PGothic" panose="020B0600070205080204" pitchFamily="34" charset="-128"/>
                <a:cs typeface="ＭＳ Ｐゴシック" pitchFamily="-111" charset="-128"/>
              </a:rPr>
              <a:t> i</a:t>
            </a:r>
            <a:r>
              <a:rPr kumimoji="1" lang="en-US" sz="1200" b="0" i="0" kern="1200" dirty="0" smtClean="0">
                <a:solidFill>
                  <a:schemeClr val="tx1"/>
                </a:solidFill>
                <a:effectLst/>
                <a:latin typeface="Times New Roman" pitchFamily="18" charset="0"/>
                <a:ea typeface="MS PGothic" panose="020B0600070205080204" pitchFamily="34" charset="-128"/>
                <a:cs typeface="ＭＳ Ｐゴシック" pitchFamily="-111" charset="-128"/>
              </a:rPr>
              <a:t>t</a:t>
            </a:r>
            <a:r>
              <a:rPr kumimoji="1" lang="en-US" sz="1200" b="0" i="0" kern="1200" baseline="0" dirty="0" smtClean="0">
                <a:solidFill>
                  <a:schemeClr val="tx1"/>
                </a:solidFill>
                <a:effectLst/>
                <a:latin typeface="Times New Roman" pitchFamily="18" charset="0"/>
                <a:ea typeface="MS PGothic" panose="020B0600070205080204" pitchFamily="34" charset="-128"/>
                <a:cs typeface="ＭＳ Ｐゴシック" pitchFamily="-111" charset="-128"/>
              </a:rPr>
              <a:t> is important to highlight t</a:t>
            </a:r>
            <a:r>
              <a:rPr kumimoji="1" lang="en-US" sz="1200" b="0" i="0" kern="1200" dirty="0" smtClean="0">
                <a:solidFill>
                  <a:schemeClr val="tx1"/>
                </a:solidFill>
                <a:effectLst/>
                <a:latin typeface="Times New Roman" pitchFamily="18" charset="0"/>
                <a:ea typeface="MS PGothic" panose="020B0600070205080204" pitchFamily="34" charset="-128"/>
                <a:cs typeface="ＭＳ Ｐゴシック" pitchFamily="-111" charset="-128"/>
              </a:rPr>
              <a:t>he right of a party </a:t>
            </a:r>
            <a:r>
              <a:rPr lang="en-US" altLang="en-US" dirty="0" smtClean="0"/>
              <a:t>to subject all living modified organisms to risk assessment prior to the making of decisions on import</a:t>
            </a:r>
          </a:p>
          <a:p>
            <a:endParaRPr lang="en-US" dirty="0"/>
          </a:p>
        </p:txBody>
      </p:sp>
      <p:sp>
        <p:nvSpPr>
          <p:cNvPr id="4" name="Slide Number Placeholder 3"/>
          <p:cNvSpPr>
            <a:spLocks noGrp="1"/>
          </p:cNvSpPr>
          <p:nvPr>
            <p:ph type="sldNum" sz="quarter" idx="10"/>
          </p:nvPr>
        </p:nvSpPr>
        <p:spPr/>
        <p:txBody>
          <a:bodyPr/>
          <a:lstStyle/>
          <a:p>
            <a:fld id="{11434E2A-0B49-469D-B6A1-A72776167C4E}" type="slidenum">
              <a:rPr lang="en-US" smtClean="0"/>
              <a:t>16</a:t>
            </a:fld>
            <a:endParaRPr lang="en-US"/>
          </a:p>
        </p:txBody>
      </p:sp>
    </p:spTree>
    <p:extLst>
      <p:ext uri="{BB962C8B-B14F-4D97-AF65-F5344CB8AC3E}">
        <p14:creationId xmlns:p14="http://schemas.microsoft.com/office/powerpoint/2010/main" val="42087561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1 Marcador de imagen de diapositiva">
            <a:extLst>
              <a:ext uri="{FF2B5EF4-FFF2-40B4-BE49-F238E27FC236}">
                <a16:creationId xmlns:a16="http://schemas.microsoft.com/office/drawing/2014/main" id="{C2D3EA8A-7414-4848-8867-70611F61D98A}"/>
              </a:ext>
            </a:extLst>
          </p:cNvPr>
          <p:cNvSpPr>
            <a:spLocks noGrp="1" noRot="1" noChangeAspect="1" noChangeArrowheads="1" noTextEdit="1"/>
          </p:cNvSpPr>
          <p:nvPr>
            <p:ph type="sldImg"/>
          </p:nvPr>
        </p:nvSpPr>
        <p:spPr>
          <a:ln/>
        </p:spPr>
      </p:sp>
      <p:sp>
        <p:nvSpPr>
          <p:cNvPr id="64515" name="2 Marcador de notas">
            <a:extLst>
              <a:ext uri="{FF2B5EF4-FFF2-40B4-BE49-F238E27FC236}">
                <a16:creationId xmlns:a16="http://schemas.microsoft.com/office/drawing/2014/main" id="{3672F005-18AB-4CF4-8496-5894BC4B3D4D}"/>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r>
              <a:rPr lang="es-CO" altLang="en-US" b="1" u="sng" dirty="0" smtClean="0"/>
              <a:t>Script:</a:t>
            </a:r>
          </a:p>
          <a:p>
            <a:r>
              <a:rPr lang="es-CO" altLang="en-US" dirty="0" err="1" smtClean="0"/>
              <a:t>Now</a:t>
            </a:r>
            <a:r>
              <a:rPr lang="es-CO" altLang="en-US" baseline="0" dirty="0" smtClean="0"/>
              <a:t> </a:t>
            </a:r>
            <a:r>
              <a:rPr lang="es-CO" altLang="en-US" baseline="0" dirty="0" err="1" smtClean="0"/>
              <a:t>going</a:t>
            </a:r>
            <a:r>
              <a:rPr lang="es-CO" altLang="en-US" baseline="0" dirty="0" smtClean="0"/>
              <a:t> </a:t>
            </a:r>
            <a:r>
              <a:rPr lang="es-CO" altLang="en-US" baseline="0" dirty="0" err="1" smtClean="0"/>
              <a:t>to</a:t>
            </a:r>
            <a:r>
              <a:rPr lang="es-CO" altLang="en-US" baseline="0" dirty="0" smtClean="0"/>
              <a:t> </a:t>
            </a:r>
            <a:r>
              <a:rPr lang="es-CO" altLang="en-US" baseline="0" dirty="0" err="1" smtClean="0"/>
              <a:t>Article</a:t>
            </a:r>
            <a:r>
              <a:rPr lang="es-CO" altLang="en-US" baseline="0" dirty="0" smtClean="0"/>
              <a:t> 17 of </a:t>
            </a:r>
            <a:r>
              <a:rPr lang="es-CO" altLang="en-US" baseline="0" dirty="0" err="1" smtClean="0"/>
              <a:t>the</a:t>
            </a:r>
            <a:r>
              <a:rPr lang="es-CO" altLang="en-US" baseline="0" dirty="0" smtClean="0"/>
              <a:t> </a:t>
            </a:r>
            <a:r>
              <a:rPr lang="es-CO" altLang="en-US" baseline="0" dirty="0" err="1" smtClean="0"/>
              <a:t>protocol</a:t>
            </a:r>
            <a:r>
              <a:rPr lang="es-CO" altLang="en-US" baseline="0" dirty="0" smtClean="0"/>
              <a:t> </a:t>
            </a:r>
            <a:r>
              <a:rPr lang="es-CO" altLang="en-US" baseline="0" dirty="0" err="1" smtClean="0"/>
              <a:t>on</a:t>
            </a:r>
            <a:r>
              <a:rPr lang="es-CO" altLang="en-US" baseline="0" dirty="0" smtClean="0"/>
              <a:t> </a:t>
            </a:r>
            <a:r>
              <a:rPr lang="es-CO" altLang="en-US" baseline="0" dirty="0" err="1" smtClean="0"/>
              <a:t>unintentional</a:t>
            </a:r>
            <a:r>
              <a:rPr lang="es-CO" altLang="en-US" baseline="0" dirty="0" smtClean="0"/>
              <a:t> </a:t>
            </a:r>
            <a:r>
              <a:rPr lang="es-CO" altLang="en-US" baseline="0" dirty="0" err="1" smtClean="0"/>
              <a:t>transboundary</a:t>
            </a:r>
            <a:r>
              <a:rPr lang="es-CO" altLang="en-US" baseline="0" dirty="0" smtClean="0"/>
              <a:t> </a:t>
            </a:r>
            <a:r>
              <a:rPr lang="es-CO" altLang="en-US" baseline="0" dirty="0" err="1" smtClean="0"/>
              <a:t>movement</a:t>
            </a:r>
            <a:r>
              <a:rPr lang="es-CO" altLang="en-US" baseline="0" dirty="0" smtClean="0"/>
              <a:t> and </a:t>
            </a:r>
            <a:r>
              <a:rPr lang="es-CO" altLang="en-US" baseline="0" dirty="0" err="1" smtClean="0"/>
              <a:t>emergency</a:t>
            </a:r>
            <a:r>
              <a:rPr lang="es-CO" altLang="en-US" baseline="0" dirty="0" smtClean="0"/>
              <a:t> </a:t>
            </a:r>
            <a:r>
              <a:rPr lang="es-CO" altLang="en-US" baseline="0" dirty="0" err="1" smtClean="0"/>
              <a:t>measures</a:t>
            </a:r>
            <a:endParaRPr lang="es-CO" altLang="en-US" baseline="0" dirty="0" smtClean="0"/>
          </a:p>
          <a:p>
            <a:r>
              <a:rPr lang="es-CO" altLang="en-US" baseline="0" dirty="0" smtClean="0"/>
              <a:t>- </a:t>
            </a:r>
            <a:r>
              <a:rPr kumimoji="1" lang="en-US" sz="1200" b="0" i="0" kern="1200" dirty="0" smtClean="0">
                <a:solidFill>
                  <a:schemeClr val="tx1"/>
                </a:solidFill>
                <a:effectLst/>
                <a:latin typeface="Times New Roman" pitchFamily="18" charset="0"/>
                <a:ea typeface="MS PGothic" panose="020B0600070205080204" pitchFamily="34" charset="-128"/>
                <a:cs typeface="ＭＳ Ｐゴシック" pitchFamily="-111" charset="-128"/>
              </a:rPr>
              <a:t>Party should take appropriate measures to notify affected or potentially affected States, the Biosafety Clearing-House and, where appropriate, relevant international organizations, when it knows of an occurrence under its jurisdiction resulting in a release that leads, or may lead, to an unintentional </a:t>
            </a:r>
            <a:r>
              <a:rPr kumimoji="1" lang="en-US" sz="1200" b="0" i="0" kern="1200" dirty="0" err="1" smtClean="0">
                <a:solidFill>
                  <a:schemeClr val="tx1"/>
                </a:solidFill>
                <a:effectLst/>
                <a:latin typeface="Times New Roman" pitchFamily="18" charset="0"/>
                <a:ea typeface="MS PGothic" panose="020B0600070205080204" pitchFamily="34" charset="-128"/>
                <a:cs typeface="ＭＳ Ｐゴシック" pitchFamily="-111" charset="-128"/>
              </a:rPr>
              <a:t>transboundary</a:t>
            </a:r>
            <a:r>
              <a:rPr kumimoji="1" lang="en-US" sz="1200" b="0" i="0" kern="1200" dirty="0" smtClean="0">
                <a:solidFill>
                  <a:schemeClr val="tx1"/>
                </a:solidFill>
                <a:effectLst/>
                <a:latin typeface="Times New Roman" pitchFamily="18" charset="0"/>
                <a:ea typeface="MS PGothic" panose="020B0600070205080204" pitchFamily="34" charset="-128"/>
                <a:cs typeface="ＭＳ Ｐゴシック" pitchFamily="-111" charset="-128"/>
              </a:rPr>
              <a:t> movement of a living modified organism that is likely to have significant adverse effects on the conservation and sustainable use of biological diversity, taking also into account risks to human health in such States. The notification shall be provided as soon as the Party knows of the above situation.</a:t>
            </a:r>
          </a:p>
          <a:p>
            <a:r>
              <a:rPr kumimoji="1" lang="en-US" sz="1200" b="0" i="0" kern="1200" dirty="0" smtClean="0">
                <a:solidFill>
                  <a:schemeClr val="tx1"/>
                </a:solidFill>
                <a:effectLst/>
                <a:latin typeface="Times New Roman" pitchFamily="18" charset="0"/>
                <a:ea typeface="MS PGothic" panose="020B0600070205080204" pitchFamily="34" charset="-128"/>
                <a:cs typeface="ＭＳ Ｐゴシック" pitchFamily="-111" charset="-128"/>
              </a:rPr>
              <a:t>-</a:t>
            </a:r>
            <a:r>
              <a:rPr kumimoji="1" lang="en-US" sz="1200" b="0" i="0" kern="1200" baseline="0" dirty="0" smtClean="0">
                <a:solidFill>
                  <a:schemeClr val="tx1"/>
                </a:solidFill>
                <a:effectLst/>
                <a:latin typeface="Times New Roman" pitchFamily="18" charset="0"/>
                <a:ea typeface="MS PGothic" panose="020B0600070205080204" pitchFamily="34" charset="-128"/>
                <a:cs typeface="ＭＳ Ｐゴシック" pitchFamily="-111" charset="-128"/>
              </a:rPr>
              <a:t> </a:t>
            </a:r>
            <a:r>
              <a:rPr kumimoji="1" lang="en-US" sz="1200" b="0" i="0" kern="1200" dirty="0" smtClean="0">
                <a:solidFill>
                  <a:schemeClr val="tx1"/>
                </a:solidFill>
                <a:effectLst/>
                <a:latin typeface="Times New Roman" pitchFamily="18" charset="0"/>
                <a:ea typeface="MS PGothic" panose="020B0600070205080204" pitchFamily="34" charset="-128"/>
                <a:cs typeface="ＭＳ Ｐゴシック" pitchFamily="-111" charset="-128"/>
              </a:rPr>
              <a:t>A notification should include:</a:t>
            </a:r>
            <a:r>
              <a:rPr kumimoji="1" lang="en-US" sz="1200" b="0" i="0" kern="1200" baseline="0" dirty="0" smtClean="0">
                <a:solidFill>
                  <a:schemeClr val="tx1"/>
                </a:solidFill>
                <a:effectLst/>
                <a:latin typeface="Times New Roman" pitchFamily="18" charset="0"/>
                <a:ea typeface="MS PGothic" panose="020B0600070205080204" pitchFamily="34" charset="-128"/>
                <a:cs typeface="ＭＳ Ｐゴシック" pitchFamily="-111" charset="-128"/>
              </a:rPr>
              <a:t> </a:t>
            </a:r>
            <a:r>
              <a:rPr kumimoji="1" lang="en-US" sz="1200" b="0" i="0" kern="1200" dirty="0" smtClean="0">
                <a:solidFill>
                  <a:schemeClr val="tx1"/>
                </a:solidFill>
                <a:effectLst/>
                <a:latin typeface="Times New Roman" pitchFamily="18" charset="0"/>
                <a:ea typeface="MS PGothic" panose="020B0600070205080204" pitchFamily="34" charset="-128"/>
                <a:cs typeface="ＭＳ Ｐゴシック" pitchFamily="-111" charset="-128"/>
              </a:rPr>
              <a:t>a) Available relevant information on the estimated quantities and relevant characteristics and/or traits of the living modified organism;  b) Information on the circumstances and estimated date of the release, and on the use of the living modified organism in the originating Party; c) Any available information about the possible adverse effects on the conservation and sustainable use of biological diversity, taking also into account risks to human health, as well as available information about possible risk management measures; d) Any other relevant information; and</a:t>
            </a:r>
            <a:r>
              <a:rPr kumimoji="1" lang="en-US" sz="1200" b="0" i="0" kern="1200" baseline="0" dirty="0" smtClean="0">
                <a:solidFill>
                  <a:schemeClr val="tx1"/>
                </a:solidFill>
                <a:effectLst/>
                <a:latin typeface="Times New Roman" pitchFamily="18" charset="0"/>
                <a:ea typeface="MS PGothic" panose="020B0600070205080204" pitchFamily="34" charset="-128"/>
                <a:cs typeface="ＭＳ Ｐゴシック" pitchFamily="-111" charset="-128"/>
              </a:rPr>
              <a:t> </a:t>
            </a:r>
            <a:r>
              <a:rPr kumimoji="1" lang="en-US" sz="1200" b="0" i="0" kern="1200" dirty="0" smtClean="0">
                <a:solidFill>
                  <a:schemeClr val="tx1"/>
                </a:solidFill>
                <a:effectLst/>
                <a:latin typeface="Times New Roman" pitchFamily="18" charset="0"/>
                <a:ea typeface="MS PGothic" panose="020B0600070205080204" pitchFamily="34" charset="-128"/>
                <a:cs typeface="ＭＳ Ｐゴシック" pitchFamily="-111" charset="-128"/>
              </a:rPr>
              <a:t>e) A point of contact for further information.</a:t>
            </a:r>
          </a:p>
          <a:p>
            <a:r>
              <a:rPr kumimoji="1" lang="en-US" sz="1200" b="0" i="0" kern="1200" dirty="0" smtClean="0">
                <a:solidFill>
                  <a:schemeClr val="tx1"/>
                </a:solidFill>
                <a:effectLst/>
                <a:latin typeface="Times New Roman" pitchFamily="18" charset="0"/>
                <a:ea typeface="MS PGothic" panose="020B0600070205080204" pitchFamily="34" charset="-128"/>
                <a:cs typeface="ＭＳ Ｐゴシック" pitchFamily="-111" charset="-128"/>
              </a:rPr>
              <a:t>-</a:t>
            </a:r>
            <a:r>
              <a:rPr kumimoji="1" lang="en-US" sz="1200" b="0" i="0" kern="1200" baseline="0" dirty="0" smtClean="0">
                <a:solidFill>
                  <a:schemeClr val="tx1"/>
                </a:solidFill>
                <a:effectLst/>
                <a:latin typeface="Times New Roman" pitchFamily="18" charset="0"/>
                <a:ea typeface="MS PGothic" panose="020B0600070205080204" pitchFamily="34" charset="-128"/>
                <a:cs typeface="ＭＳ Ｐゴシック" pitchFamily="-111" charset="-128"/>
              </a:rPr>
              <a:t> </a:t>
            </a:r>
            <a:r>
              <a:rPr kumimoji="1" lang="en-US" sz="1200" b="0" i="0" kern="1200" dirty="0" smtClean="0">
                <a:solidFill>
                  <a:schemeClr val="tx1"/>
                </a:solidFill>
                <a:effectLst/>
                <a:latin typeface="Times New Roman" pitchFamily="18" charset="0"/>
                <a:ea typeface="MS PGothic" panose="020B0600070205080204" pitchFamily="34" charset="-128"/>
                <a:cs typeface="ＭＳ Ｐゴシック" pitchFamily="-111" charset="-128"/>
              </a:rPr>
              <a:t>In order to minimize any significant adverse effects each Party, under whose jurisdiction the release of the living modified organism occurs, shall immediately consult the affected or potentially affected States to enable them to determine appropriate responses and initiate necessary action, including emergency measures.</a:t>
            </a:r>
          </a:p>
          <a:p>
            <a:endParaRPr lang="es-CO" altLang="en-US" dirty="0"/>
          </a:p>
        </p:txBody>
      </p:sp>
      <p:sp>
        <p:nvSpPr>
          <p:cNvPr id="64516" name="3 Marcador de número de diapositiva">
            <a:extLst>
              <a:ext uri="{FF2B5EF4-FFF2-40B4-BE49-F238E27FC236}">
                <a16:creationId xmlns:a16="http://schemas.microsoft.com/office/drawing/2014/main" id="{89CD78BF-F1EC-41F2-AF75-F59BC6125997}"/>
              </a:ext>
            </a:extLst>
          </p:cNvPr>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30000"/>
              </a:spcBef>
              <a:defRPr kumimoji="1" sz="1200">
                <a:solidFill>
                  <a:schemeClr val="tx1"/>
                </a:solidFill>
                <a:latin typeface="Times New Roman" panose="02020603050405020304" pitchFamily="18" charset="0"/>
                <a:ea typeface="MS PGothic" panose="020B0600070205080204" pitchFamily="34" charset="-128"/>
              </a:defRPr>
            </a:lvl1pPr>
            <a:lvl2pPr marL="742950" indent="-285750">
              <a:spcBef>
                <a:spcPct val="30000"/>
              </a:spcBef>
              <a:defRPr kumimoji="1" sz="1200">
                <a:solidFill>
                  <a:schemeClr val="tx1"/>
                </a:solidFill>
                <a:latin typeface="Times New Roman" panose="02020603050405020304" pitchFamily="18" charset="0"/>
                <a:ea typeface="MS PGothic" panose="020B0600070205080204" pitchFamily="34" charset="-128"/>
              </a:defRPr>
            </a:lvl2pPr>
            <a:lvl3pPr marL="1143000" indent="-228600">
              <a:spcBef>
                <a:spcPct val="30000"/>
              </a:spcBef>
              <a:defRPr kumimoji="1" sz="1200">
                <a:solidFill>
                  <a:schemeClr val="tx1"/>
                </a:solidFill>
                <a:latin typeface="Times New Roman" panose="02020603050405020304" pitchFamily="18" charset="0"/>
                <a:ea typeface="MS PGothic" panose="020B0600070205080204" pitchFamily="34" charset="-128"/>
              </a:defRPr>
            </a:lvl3pPr>
            <a:lvl4pPr marL="1600200" indent="-228600">
              <a:spcBef>
                <a:spcPct val="30000"/>
              </a:spcBef>
              <a:defRPr kumimoji="1" sz="1200">
                <a:solidFill>
                  <a:schemeClr val="tx1"/>
                </a:solidFill>
                <a:latin typeface="Times New Roman" panose="02020603050405020304" pitchFamily="18" charset="0"/>
                <a:ea typeface="MS PGothic" panose="020B0600070205080204" pitchFamily="34" charset="-128"/>
              </a:defRPr>
            </a:lvl4pPr>
            <a:lvl5pPr marL="2057400" indent="-228600">
              <a:spcBef>
                <a:spcPct val="30000"/>
              </a:spcBef>
              <a:defRPr kumimoji="1"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ea typeface="MS PGothic" panose="020B0600070205080204" pitchFamily="34" charset="-128"/>
              </a:defRPr>
            </a:lvl9pPr>
          </a:lstStyle>
          <a:p>
            <a:pPr>
              <a:spcBef>
                <a:spcPct val="0"/>
              </a:spcBef>
            </a:pPr>
            <a:fld id="{286F1FEA-BB97-480E-B137-570192F9D59F}" type="slidenum">
              <a:rPr kumimoji="0" lang="en-US" altLang="en-US"/>
              <a:pPr>
                <a:spcBef>
                  <a:spcPct val="0"/>
                </a:spcBef>
              </a:pPr>
              <a:t>17</a:t>
            </a:fld>
            <a:endParaRPr kumimoji="0" lang="en-US" altLang="en-US"/>
          </a:p>
        </p:txBody>
      </p:sp>
    </p:spTree>
    <p:extLst>
      <p:ext uri="{BB962C8B-B14F-4D97-AF65-F5344CB8AC3E}">
        <p14:creationId xmlns:p14="http://schemas.microsoft.com/office/powerpoint/2010/main" val="26735502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Article 25 illegal </a:t>
            </a:r>
            <a:r>
              <a:rPr lang="en-US" sz="1200" b="0" i="0" kern="1200" dirty="0" err="1" smtClean="0">
                <a:solidFill>
                  <a:schemeClr val="tx1"/>
                </a:solidFill>
                <a:effectLst/>
                <a:latin typeface="+mn-lt"/>
                <a:ea typeface="+mn-ea"/>
                <a:cs typeface="+mn-cs"/>
              </a:rPr>
              <a:t>tranboundary</a:t>
            </a:r>
            <a:r>
              <a:rPr lang="en-US" sz="1200" b="0" i="0" kern="1200" baseline="0" dirty="0" smtClean="0">
                <a:solidFill>
                  <a:schemeClr val="tx1"/>
                </a:solidFill>
                <a:effectLst/>
                <a:latin typeface="+mn-lt"/>
                <a:ea typeface="+mn-ea"/>
                <a:cs typeface="+mn-cs"/>
              </a:rPr>
              <a:t> movements</a:t>
            </a: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1. Each Party shall adopt appropriate domestic measures aimed at preventing and, if appropriate, penalizing transboundary movements of living modified organisms carried out in contravention of its domestic measures to implement this Protocol. Such movements shall be deemed illegal transboundary movements.</a:t>
            </a:r>
          </a:p>
          <a:p>
            <a:r>
              <a:rPr lang="en-US" sz="1200" b="0" i="0" kern="1200" dirty="0" smtClean="0">
                <a:solidFill>
                  <a:schemeClr val="tx1"/>
                </a:solidFill>
                <a:effectLst/>
                <a:latin typeface="+mn-lt"/>
                <a:ea typeface="+mn-ea"/>
                <a:cs typeface="+mn-cs"/>
              </a:rPr>
              <a:t>2. In the case of an illegal transboundary movement, the affected Party may request the Party of origin to dispose, at its own expense, of the living modified organism in question by repatriation or destruction, as appropriate.</a:t>
            </a:r>
          </a:p>
          <a:p>
            <a:r>
              <a:rPr lang="en-US" sz="1200" b="0" i="0" kern="1200" dirty="0" smtClean="0">
                <a:solidFill>
                  <a:schemeClr val="tx1"/>
                </a:solidFill>
                <a:effectLst/>
                <a:latin typeface="+mn-lt"/>
                <a:ea typeface="+mn-ea"/>
                <a:cs typeface="+mn-cs"/>
              </a:rPr>
              <a:t>3. Each Party shall make available to the Biosafety Clearing-House information concerning cases of illegal transboundary movements pertaining to it.</a:t>
            </a:r>
          </a:p>
          <a:p>
            <a:endParaRPr lang="en-US" dirty="0"/>
          </a:p>
        </p:txBody>
      </p:sp>
      <p:sp>
        <p:nvSpPr>
          <p:cNvPr id="4" name="Slide Number Placeholder 3"/>
          <p:cNvSpPr>
            <a:spLocks noGrp="1"/>
          </p:cNvSpPr>
          <p:nvPr>
            <p:ph type="sldNum" sz="quarter" idx="10"/>
          </p:nvPr>
        </p:nvSpPr>
        <p:spPr/>
        <p:txBody>
          <a:bodyPr/>
          <a:lstStyle/>
          <a:p>
            <a:fld id="{11434E2A-0B49-469D-B6A1-A72776167C4E}" type="slidenum">
              <a:rPr lang="en-US" smtClean="0"/>
              <a:t>18</a:t>
            </a:fld>
            <a:endParaRPr lang="en-US"/>
          </a:p>
        </p:txBody>
      </p:sp>
    </p:spTree>
    <p:extLst>
      <p:ext uri="{BB962C8B-B14F-4D97-AF65-F5344CB8AC3E}">
        <p14:creationId xmlns:p14="http://schemas.microsoft.com/office/powerpoint/2010/main" val="13864114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a:extLst>
              <a:ext uri="{FF2B5EF4-FFF2-40B4-BE49-F238E27FC236}">
                <a16:creationId xmlns:a16="http://schemas.microsoft.com/office/drawing/2014/main" id="{5596C82A-E902-4B99-9843-39BAD2A97B43}"/>
              </a:ext>
            </a:extLst>
          </p:cNvPr>
          <p:cNvSpPr>
            <a:spLocks noGrp="1" noRot="1" noChangeAspect="1" noChangeArrowheads="1" noTextEdit="1"/>
          </p:cNvSpPr>
          <p:nvPr>
            <p:ph type="sldImg"/>
          </p:nvPr>
        </p:nvSpPr>
        <p:spPr>
          <a:ln/>
        </p:spPr>
      </p:sp>
      <p:sp>
        <p:nvSpPr>
          <p:cNvPr id="68611" name="Notes Placeholder 2">
            <a:extLst>
              <a:ext uri="{FF2B5EF4-FFF2-40B4-BE49-F238E27FC236}">
                <a16:creationId xmlns:a16="http://schemas.microsoft.com/office/drawing/2014/main" id="{BCC49840-C0E0-49B6-8548-3D538B19278E}"/>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pPr marL="285750" marR="0" lvl="1" indent="-285750" algn="l" defTabSz="914400" rtl="0" eaLnBrk="0" fontAlgn="base" latinLnBrk="0" hangingPunct="0">
              <a:lnSpc>
                <a:spcPct val="100000"/>
              </a:lnSpc>
              <a:spcBef>
                <a:spcPct val="30000"/>
              </a:spcBef>
              <a:spcAft>
                <a:spcPct val="0"/>
              </a:spcAft>
              <a:buClrTx/>
              <a:buSzTx/>
              <a:buFontTx/>
              <a:buChar char="-"/>
              <a:tabLst/>
              <a:defRPr/>
            </a:pPr>
            <a:endParaRPr lang="en-US" altLang="en-US" sz="1600" dirty="0" smtClean="0"/>
          </a:p>
          <a:p>
            <a:pPr marL="285750" marR="0" lvl="1" indent="-285750" algn="l" defTabSz="914400" rtl="0" eaLnBrk="0" fontAlgn="base" latinLnBrk="0" hangingPunct="0">
              <a:lnSpc>
                <a:spcPct val="100000"/>
              </a:lnSpc>
              <a:spcBef>
                <a:spcPct val="30000"/>
              </a:spcBef>
              <a:spcAft>
                <a:spcPct val="0"/>
              </a:spcAft>
              <a:buClrTx/>
              <a:buSzTx/>
              <a:buFontTx/>
              <a:buChar char="-"/>
              <a:tabLst/>
              <a:defRPr/>
            </a:pPr>
            <a:r>
              <a:rPr lang="en-US" altLang="en-US" sz="1600" dirty="0" smtClean="0"/>
              <a:t>The issue of </a:t>
            </a:r>
            <a:r>
              <a:rPr kumimoji="1" lang="en-US" sz="2800" kern="1200" dirty="0" smtClean="0">
                <a:solidFill>
                  <a:schemeClr val="tx1"/>
                </a:solidFill>
                <a:latin typeface="Times New Roman" pitchFamily="18" charset="0"/>
                <a:ea typeface="MS PGothic" panose="020B0600070205080204" pitchFamily="34" charset="-128"/>
                <a:cs typeface="ＭＳ Ｐゴシック" pitchFamily="-111" charset="-128"/>
              </a:rPr>
              <a:t>Handling, Transport, Packaging and Identification was one of the issues that were not fully finalized in the negotiation of the</a:t>
            </a:r>
            <a:r>
              <a:rPr kumimoji="1" lang="en-US" sz="2800" kern="1200" baseline="0" dirty="0" smtClean="0">
                <a:solidFill>
                  <a:schemeClr val="tx1"/>
                </a:solidFill>
                <a:latin typeface="Times New Roman" pitchFamily="18" charset="0"/>
                <a:ea typeface="MS PGothic" panose="020B0600070205080204" pitchFamily="34" charset="-128"/>
                <a:cs typeface="ＭＳ Ｐゴシック" pitchFamily="-111" charset="-128"/>
              </a:rPr>
              <a:t> text of the Cartagena Protocol. Article 18 of the protocol mandated Parties to take necessary measures requiring that living modified organisms that are subject to intentional </a:t>
            </a:r>
            <a:r>
              <a:rPr kumimoji="1" lang="en-US" sz="2800" kern="1200" baseline="0" dirty="0" err="1" smtClean="0">
                <a:solidFill>
                  <a:schemeClr val="tx1"/>
                </a:solidFill>
                <a:latin typeface="Times New Roman" pitchFamily="18" charset="0"/>
                <a:ea typeface="MS PGothic" panose="020B0600070205080204" pitchFamily="34" charset="-128"/>
                <a:cs typeface="ＭＳ Ｐゴシック" pitchFamily="-111" charset="-128"/>
              </a:rPr>
              <a:t>transboundary</a:t>
            </a:r>
            <a:r>
              <a:rPr kumimoji="1" lang="en-US" sz="2800" kern="1200" baseline="0" dirty="0" smtClean="0">
                <a:solidFill>
                  <a:schemeClr val="tx1"/>
                </a:solidFill>
                <a:latin typeface="Times New Roman" pitchFamily="18" charset="0"/>
                <a:ea typeface="MS PGothic" panose="020B0600070205080204" pitchFamily="34" charset="-128"/>
                <a:cs typeface="ＭＳ Ｐゴシック" pitchFamily="-111" charset="-128"/>
              </a:rPr>
              <a:t> movement are handled, packaged and transported under conditions of safety, taking into consideration relevant international rules and standards. However some relevant points such as </a:t>
            </a:r>
            <a:r>
              <a:rPr kumimoji="1" lang="en-US" sz="1200" b="0" i="0" kern="1200" dirty="0" smtClean="0">
                <a:solidFill>
                  <a:schemeClr val="tx1"/>
                </a:solidFill>
                <a:effectLst/>
                <a:latin typeface="Times New Roman" pitchFamily="18" charset="0"/>
                <a:ea typeface="MS PGothic" panose="020B0600070205080204" pitchFamily="34" charset="-128"/>
                <a:cs typeface="+mn-cs"/>
              </a:rPr>
              <a:t>the need for and modalities of developing standards with regard to identification, handling, packaging and transport practices</a:t>
            </a:r>
            <a:r>
              <a:rPr kumimoji="1" lang="en-US" sz="1200" b="0" i="0" kern="1200" baseline="0" dirty="0" smtClean="0">
                <a:solidFill>
                  <a:schemeClr val="tx1"/>
                </a:solidFill>
                <a:effectLst/>
                <a:latin typeface="Times New Roman" pitchFamily="18" charset="0"/>
                <a:ea typeface="MS PGothic" panose="020B0600070205080204" pitchFamily="34" charset="-128"/>
                <a:cs typeface="+mn-cs"/>
              </a:rPr>
              <a:t> were left for the conference of the parties to decide on later as clearly stated in Article 18.3</a:t>
            </a:r>
          </a:p>
          <a:p>
            <a:pPr marL="285750" marR="0" lvl="1" indent="-285750" algn="l" defTabSz="914400" rtl="0" eaLnBrk="0" fontAlgn="base" latinLnBrk="0" hangingPunct="0">
              <a:lnSpc>
                <a:spcPct val="100000"/>
              </a:lnSpc>
              <a:spcBef>
                <a:spcPct val="30000"/>
              </a:spcBef>
              <a:spcAft>
                <a:spcPct val="0"/>
              </a:spcAft>
              <a:buClrTx/>
              <a:buSzTx/>
              <a:buFontTx/>
              <a:buChar char="-"/>
              <a:tabLst/>
              <a:defRPr/>
            </a:pPr>
            <a:endParaRPr lang="en-US" altLang="en-US" sz="1600" dirty="0" smtClean="0"/>
          </a:p>
          <a:p>
            <a:pPr marL="285750" marR="0" lvl="1" indent="-285750" algn="l" defTabSz="914400" rtl="0" eaLnBrk="0" fontAlgn="base" latinLnBrk="0" hangingPunct="0">
              <a:lnSpc>
                <a:spcPct val="100000"/>
              </a:lnSpc>
              <a:spcBef>
                <a:spcPct val="30000"/>
              </a:spcBef>
              <a:spcAft>
                <a:spcPct val="0"/>
              </a:spcAft>
              <a:buClrTx/>
              <a:buSzTx/>
              <a:buFontTx/>
              <a:buChar char="-"/>
              <a:tabLst/>
              <a:defRPr/>
            </a:pPr>
            <a:r>
              <a:rPr lang="en-US" altLang="en-US" sz="1600" dirty="0" smtClean="0"/>
              <a:t>The issue of liability and redress was another one of the topics that needed</a:t>
            </a:r>
            <a:r>
              <a:rPr lang="en-US" altLang="en-US" sz="1600" baseline="0" dirty="0" smtClean="0"/>
              <a:t> further elaboration and discussion and was not settled at the time of adoption of the Cartagena Protocol. Article 27 of the protocol mandated the </a:t>
            </a:r>
            <a:r>
              <a:rPr kumimoji="1" lang="en-US" sz="1200" b="0" i="0" kern="1200" dirty="0" smtClean="0">
                <a:solidFill>
                  <a:schemeClr val="tx1"/>
                </a:solidFill>
                <a:effectLst/>
                <a:latin typeface="Times New Roman" pitchFamily="18" charset="0"/>
                <a:ea typeface="MS PGothic" panose="020B0600070205080204" pitchFamily="34" charset="-128"/>
                <a:cs typeface="+mn-cs"/>
              </a:rPr>
              <a:t>Conference of the Parties serving as the meeting of the Parties to the Protocol to adopt , at its first meeting, a process with respect to the appropriate elaboration of international rules and procedures in the field of liability and redress for damage resulting from </a:t>
            </a:r>
            <a:r>
              <a:rPr kumimoji="1" lang="en-US" sz="1200" b="0" i="0" kern="1200" dirty="0" err="1" smtClean="0">
                <a:solidFill>
                  <a:schemeClr val="tx1"/>
                </a:solidFill>
                <a:effectLst/>
                <a:latin typeface="Times New Roman" pitchFamily="18" charset="0"/>
                <a:ea typeface="MS PGothic" panose="020B0600070205080204" pitchFamily="34" charset="-128"/>
                <a:cs typeface="+mn-cs"/>
              </a:rPr>
              <a:t>transboundary</a:t>
            </a:r>
            <a:r>
              <a:rPr kumimoji="1" lang="en-US" sz="1200" b="0" i="0" kern="1200" dirty="0" smtClean="0">
                <a:solidFill>
                  <a:schemeClr val="tx1"/>
                </a:solidFill>
                <a:effectLst/>
                <a:latin typeface="Times New Roman" pitchFamily="18" charset="0"/>
                <a:ea typeface="MS PGothic" panose="020B0600070205080204" pitchFamily="34" charset="-128"/>
                <a:cs typeface="+mn-cs"/>
              </a:rPr>
              <a:t> movements of living modified organisms. Several years</a:t>
            </a:r>
            <a:r>
              <a:rPr kumimoji="1" lang="en-US" sz="1200" b="0" i="0" kern="1200" baseline="0" dirty="0" smtClean="0">
                <a:solidFill>
                  <a:schemeClr val="tx1"/>
                </a:solidFill>
                <a:effectLst/>
                <a:latin typeface="Times New Roman" pitchFamily="18" charset="0"/>
                <a:ea typeface="MS PGothic" panose="020B0600070205080204" pitchFamily="34" charset="-128"/>
                <a:cs typeface="+mn-cs"/>
              </a:rPr>
              <a:t> later, the process led to the </a:t>
            </a:r>
            <a:r>
              <a:rPr kumimoji="1" lang="en-US" sz="1200" b="0" i="0" kern="1200" dirty="0" err="1" smtClean="0">
                <a:solidFill>
                  <a:schemeClr val="tx1"/>
                </a:solidFill>
                <a:effectLst/>
                <a:latin typeface="Times New Roman" pitchFamily="18" charset="0"/>
                <a:ea typeface="MS PGothic" panose="020B0600070205080204" pitchFamily="34" charset="-128"/>
                <a:cs typeface="+mn-cs"/>
              </a:rPr>
              <a:t>The</a:t>
            </a:r>
            <a:r>
              <a:rPr kumimoji="1" lang="en-US" sz="1200" b="0" i="0" kern="1200" dirty="0" smtClean="0">
                <a:solidFill>
                  <a:schemeClr val="tx1"/>
                </a:solidFill>
                <a:effectLst/>
                <a:latin typeface="Times New Roman" pitchFamily="18" charset="0"/>
                <a:ea typeface="MS PGothic" panose="020B0600070205080204" pitchFamily="34" charset="-128"/>
                <a:cs typeface="+mn-cs"/>
              </a:rPr>
              <a:t> Nagoya – Kuala Lumpur Supplementary Protocol on Liability and Redress to the Cartagena Protocol on Biosafety</a:t>
            </a:r>
          </a:p>
          <a:p>
            <a:pPr marL="285750" marR="0" lvl="1" indent="-285750" algn="l" defTabSz="914400" rtl="0" eaLnBrk="0" fontAlgn="base" latinLnBrk="0" hangingPunct="0">
              <a:lnSpc>
                <a:spcPct val="100000"/>
              </a:lnSpc>
              <a:spcBef>
                <a:spcPct val="30000"/>
              </a:spcBef>
              <a:spcAft>
                <a:spcPct val="0"/>
              </a:spcAft>
              <a:buClrTx/>
              <a:buSzTx/>
              <a:buFontTx/>
              <a:buChar char="-"/>
              <a:tabLst/>
              <a:defRPr/>
            </a:pPr>
            <a:endParaRPr lang="en-US" altLang="en-US" sz="1600" dirty="0" smtClean="0"/>
          </a:p>
          <a:p>
            <a:pPr marL="0" marR="0" lvl="1" indent="0" algn="l" defTabSz="914400" rtl="0" eaLnBrk="0" fontAlgn="base" latinLnBrk="0" hangingPunct="0">
              <a:lnSpc>
                <a:spcPct val="100000"/>
              </a:lnSpc>
              <a:spcBef>
                <a:spcPct val="30000"/>
              </a:spcBef>
              <a:spcAft>
                <a:spcPct val="0"/>
              </a:spcAft>
              <a:buClrTx/>
              <a:buSzTx/>
              <a:buFontTx/>
              <a:buNone/>
              <a:tabLst/>
              <a:defRPr/>
            </a:pPr>
            <a:endParaRPr lang="en-US" altLang="en-US" sz="1600" dirty="0" smtClean="0"/>
          </a:p>
          <a:p>
            <a:pPr marL="0" marR="0" lvl="1" indent="0" algn="l" defTabSz="914400" rtl="0" eaLnBrk="0" fontAlgn="base" latinLnBrk="0" hangingPunct="0">
              <a:lnSpc>
                <a:spcPct val="100000"/>
              </a:lnSpc>
              <a:spcBef>
                <a:spcPct val="30000"/>
              </a:spcBef>
              <a:spcAft>
                <a:spcPct val="0"/>
              </a:spcAft>
              <a:buClrTx/>
              <a:buSzTx/>
              <a:buFontTx/>
              <a:buNone/>
              <a:tabLst/>
              <a:defRPr/>
            </a:pPr>
            <a:r>
              <a:rPr lang="en-US" altLang="en-US" sz="1600" dirty="0" smtClean="0"/>
              <a:t>- </a:t>
            </a:r>
          </a:p>
          <a:p>
            <a:endParaRPr lang="es-EC" altLang="en-US" dirty="0"/>
          </a:p>
        </p:txBody>
      </p:sp>
      <p:sp>
        <p:nvSpPr>
          <p:cNvPr id="68612" name="Slide Number Placeholder 3">
            <a:extLst>
              <a:ext uri="{FF2B5EF4-FFF2-40B4-BE49-F238E27FC236}">
                <a16:creationId xmlns:a16="http://schemas.microsoft.com/office/drawing/2014/main" id="{C8422850-B8C0-41C4-BD94-6772015F390D}"/>
              </a:ext>
            </a:extLst>
          </p:cNvPr>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30000"/>
              </a:spcBef>
              <a:defRPr kumimoji="1" sz="1200">
                <a:solidFill>
                  <a:schemeClr val="tx1"/>
                </a:solidFill>
                <a:latin typeface="Times New Roman" panose="02020603050405020304" pitchFamily="18" charset="0"/>
                <a:ea typeface="MS PGothic" panose="020B0600070205080204" pitchFamily="34" charset="-128"/>
              </a:defRPr>
            </a:lvl1pPr>
            <a:lvl2pPr marL="742950" indent="-285750">
              <a:spcBef>
                <a:spcPct val="30000"/>
              </a:spcBef>
              <a:defRPr kumimoji="1" sz="1200">
                <a:solidFill>
                  <a:schemeClr val="tx1"/>
                </a:solidFill>
                <a:latin typeface="Times New Roman" panose="02020603050405020304" pitchFamily="18" charset="0"/>
                <a:ea typeface="MS PGothic" panose="020B0600070205080204" pitchFamily="34" charset="-128"/>
              </a:defRPr>
            </a:lvl2pPr>
            <a:lvl3pPr marL="1143000" indent="-228600">
              <a:spcBef>
                <a:spcPct val="30000"/>
              </a:spcBef>
              <a:defRPr kumimoji="1" sz="1200">
                <a:solidFill>
                  <a:schemeClr val="tx1"/>
                </a:solidFill>
                <a:latin typeface="Times New Roman" panose="02020603050405020304" pitchFamily="18" charset="0"/>
                <a:ea typeface="MS PGothic" panose="020B0600070205080204" pitchFamily="34" charset="-128"/>
              </a:defRPr>
            </a:lvl3pPr>
            <a:lvl4pPr marL="1600200" indent="-228600">
              <a:spcBef>
                <a:spcPct val="30000"/>
              </a:spcBef>
              <a:defRPr kumimoji="1" sz="1200">
                <a:solidFill>
                  <a:schemeClr val="tx1"/>
                </a:solidFill>
                <a:latin typeface="Times New Roman" panose="02020603050405020304" pitchFamily="18" charset="0"/>
                <a:ea typeface="MS PGothic" panose="020B0600070205080204" pitchFamily="34" charset="-128"/>
              </a:defRPr>
            </a:lvl4pPr>
            <a:lvl5pPr marL="2057400" indent="-228600">
              <a:spcBef>
                <a:spcPct val="30000"/>
              </a:spcBef>
              <a:defRPr kumimoji="1"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ea typeface="MS PGothic" panose="020B0600070205080204" pitchFamily="34" charset="-128"/>
              </a:defRPr>
            </a:lvl9pPr>
          </a:lstStyle>
          <a:p>
            <a:pPr>
              <a:spcBef>
                <a:spcPct val="0"/>
              </a:spcBef>
            </a:pPr>
            <a:fld id="{4C642FA6-2DC0-46E2-8660-A08A62F88390}" type="slidenum">
              <a:rPr kumimoji="0" lang="en-US" altLang="en-US"/>
              <a:pPr>
                <a:spcBef>
                  <a:spcPct val="0"/>
                </a:spcBef>
              </a:pPr>
              <a:t>21</a:t>
            </a:fld>
            <a:endParaRPr kumimoji="0" lang="en-US" altLang="en-US"/>
          </a:p>
        </p:txBody>
      </p:sp>
    </p:spTree>
    <p:extLst>
      <p:ext uri="{BB962C8B-B14F-4D97-AF65-F5344CB8AC3E}">
        <p14:creationId xmlns:p14="http://schemas.microsoft.com/office/powerpoint/2010/main" val="32958297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
        <p:nvSpPr>
          <p:cNvPr id="4" name="Slide Number Placeholder 3"/>
          <p:cNvSpPr>
            <a:spLocks noGrp="1"/>
          </p:cNvSpPr>
          <p:nvPr>
            <p:ph type="sldNum" sz="quarter" idx="10"/>
          </p:nvPr>
        </p:nvSpPr>
        <p:spPr/>
        <p:txBody>
          <a:bodyPr/>
          <a:lstStyle/>
          <a:p>
            <a:pPr>
              <a:defRPr/>
            </a:pPr>
            <a:fld id="{EA33030F-984A-4EA8-AB65-96FBC4C85151}" type="slidenum">
              <a:rPr lang="en-US" altLang="en-US" smtClean="0"/>
              <a:pPr>
                <a:defRPr/>
              </a:pPr>
              <a:t>22</a:t>
            </a:fld>
            <a:endParaRPr lang="en-US" altLang="en-US"/>
          </a:p>
        </p:txBody>
      </p:sp>
    </p:spTree>
    <p:extLst>
      <p:ext uri="{BB962C8B-B14F-4D97-AF65-F5344CB8AC3E}">
        <p14:creationId xmlns:p14="http://schemas.microsoft.com/office/powerpoint/2010/main" val="4530390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4E07676-6CB2-4ED2-933A-A8D789A61951}" type="slidenum">
              <a:rPr kumimoji="0" lang="en-US"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MS PGothic"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S PGothic" panose="020B0600070205080204" pitchFamily="34" charset="-128"/>
              <a:cs typeface="+mn-cs"/>
            </a:endParaRP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pPr eaLnBrk="1" hangingPunct="1"/>
            <a:endParaRPr lang="es-ES" altLang="en-US" dirty="0">
              <a:latin typeface="Times New Roman" panose="02020603050405020304" pitchFamily="18" charset="0"/>
            </a:endParaRPr>
          </a:p>
        </p:txBody>
      </p:sp>
    </p:spTree>
    <p:extLst>
      <p:ext uri="{BB962C8B-B14F-4D97-AF65-F5344CB8AC3E}">
        <p14:creationId xmlns:p14="http://schemas.microsoft.com/office/powerpoint/2010/main" val="42521403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solidFill>
                  <a:srgbClr val="0070C0"/>
                </a:solidFill>
              </a:rPr>
              <a:t>Some</a:t>
            </a:r>
            <a:r>
              <a:rPr lang="en-US" baseline="0" dirty="0" smtClean="0">
                <a:solidFill>
                  <a:srgbClr val="0070C0"/>
                </a:solidFill>
              </a:rPr>
              <a:t> definitions</a:t>
            </a:r>
          </a:p>
          <a:p>
            <a:endParaRPr lang="en-US" baseline="0" dirty="0" smtClean="0">
              <a:solidFill>
                <a:srgbClr val="0070C0"/>
              </a:solidFill>
            </a:endParaRPr>
          </a:p>
          <a:p>
            <a:r>
              <a:rPr lang="en-US" dirty="0" smtClean="0">
                <a:solidFill>
                  <a:srgbClr val="0070C0"/>
                </a:solidFill>
              </a:rPr>
              <a:t>Living Modified Organism (LMO)</a:t>
            </a:r>
            <a:r>
              <a:rPr lang="en-US" dirty="0" smtClean="0"/>
              <a:t>: Any living organism that possesses a novel combination of genetic material obtained through the use of modern biotechnology</a:t>
            </a:r>
          </a:p>
          <a:p>
            <a:pPr>
              <a:lnSpc>
                <a:spcPct val="100000"/>
              </a:lnSpc>
            </a:pPr>
            <a:r>
              <a:rPr lang="en-US" dirty="0" smtClean="0">
                <a:solidFill>
                  <a:srgbClr val="0070C0"/>
                </a:solidFill>
              </a:rPr>
              <a:t>Modern biotechnology: </a:t>
            </a:r>
            <a:r>
              <a:rPr lang="en-US" dirty="0" smtClean="0"/>
              <a:t>means the application of:</a:t>
            </a:r>
          </a:p>
          <a:p>
            <a:pPr lvl="1"/>
            <a:r>
              <a:rPr kumimoji="1" lang="en-US" sz="2400" dirty="0" smtClean="0">
                <a:latin typeface="Times New Roman" pitchFamily="18" charset="0"/>
                <a:ea typeface="MS PGothic" panose="020B0600070205080204" pitchFamily="34" charset="-128"/>
                <a:cs typeface="ＭＳ Ｐゴシック" pitchFamily="-111" charset="-128"/>
              </a:rPr>
              <a:t> In vitro nucleic acid techniques, including recombinant deoxyribonucleic acid (DNA) and direct injection of nucleic acid into cells or organelles, </a:t>
            </a:r>
          </a:p>
          <a:p>
            <a:pPr lvl="1"/>
            <a:r>
              <a:rPr kumimoji="1" lang="en-US" sz="2400" dirty="0" smtClean="0">
                <a:latin typeface="Times New Roman" pitchFamily="18" charset="0"/>
                <a:ea typeface="MS PGothic" panose="020B0600070205080204" pitchFamily="34" charset="-128"/>
                <a:cs typeface="ＭＳ Ｐゴシック" pitchFamily="-111" charset="-128"/>
              </a:rPr>
              <a:t>or Fusion of cells beyond the taxonomic family,</a:t>
            </a:r>
          </a:p>
          <a:p>
            <a:pPr marL="346075" indent="0"/>
            <a:r>
              <a:rPr lang="en-US" dirty="0" smtClean="0"/>
              <a:t>that overcome natural physiological reproductive or recombination barriers and that are not techniques used in traditional breeding and selection;</a:t>
            </a:r>
          </a:p>
          <a:p>
            <a:endParaRPr lang="en-US" dirty="0"/>
          </a:p>
        </p:txBody>
      </p:sp>
      <p:sp>
        <p:nvSpPr>
          <p:cNvPr id="4" name="Slide Number Placeholder 3"/>
          <p:cNvSpPr>
            <a:spLocks noGrp="1"/>
          </p:cNvSpPr>
          <p:nvPr>
            <p:ph type="sldNum" sz="quarter" idx="10"/>
          </p:nvPr>
        </p:nvSpPr>
        <p:spPr/>
        <p:txBody>
          <a:bodyPr/>
          <a:lstStyle/>
          <a:p>
            <a:fld id="{11434E2A-0B49-469D-B6A1-A72776167C4E}" type="slidenum">
              <a:rPr lang="en-US" smtClean="0"/>
              <a:t>5</a:t>
            </a:fld>
            <a:endParaRPr lang="en-US"/>
          </a:p>
        </p:txBody>
      </p:sp>
    </p:spTree>
    <p:extLst>
      <p:ext uri="{BB962C8B-B14F-4D97-AF65-F5344CB8AC3E}">
        <p14:creationId xmlns:p14="http://schemas.microsoft.com/office/powerpoint/2010/main" val="35014321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sz="1200" b="0" u="none" dirty="0" smtClean="0"/>
              <a:t>The objective</a:t>
            </a:r>
            <a:r>
              <a:rPr lang="en-US" altLang="en-US" sz="1200" b="0" u="none" baseline="0" dirty="0" smtClean="0"/>
              <a:t> of the protocol is stated in its article 1, it says</a:t>
            </a:r>
            <a:r>
              <a:rPr lang="en-US" altLang="en-US" sz="1200" b="1" u="sng" baseline="0" dirty="0" smtClean="0"/>
              <a:t> “</a:t>
            </a:r>
            <a:r>
              <a:rPr lang="en-US" altLang="en-US" dirty="0" smtClean="0"/>
              <a:t>In accordance with the precautionary approach contained in </a:t>
            </a:r>
            <a:r>
              <a:rPr lang="en-US" altLang="en-US" i="1" dirty="0" smtClean="0">
                <a:solidFill>
                  <a:srgbClr val="2D2DB9"/>
                </a:solidFill>
              </a:rPr>
              <a:t>Principle 15 of the Rio Declaration on Environment and Development</a:t>
            </a:r>
            <a:r>
              <a:rPr lang="en-US" altLang="en-US" dirty="0" smtClean="0"/>
              <a:t>, </a:t>
            </a:r>
            <a:r>
              <a:rPr lang="en-GB" altLang="en-US" sz="1200" i="1" dirty="0" smtClean="0">
                <a:solidFill>
                  <a:schemeClr val="accent2"/>
                </a:solidFill>
                <a:latin typeface="Calibri" panose="020F0502020204030204" pitchFamily="34" charset="0"/>
                <a:ea typeface="MS PGothic" panose="020B0600070205080204" pitchFamily="34" charset="-128"/>
                <a:cs typeface="Calibri" panose="020F0502020204030204" pitchFamily="34" charset="0"/>
                <a:sym typeface="Calibri" panose="020F0502020204030204" pitchFamily="34" charset="0"/>
              </a:rPr>
              <a:t>the objective of this Protocol is to contribute to ensuring an adequate level of protection in the field of the safe transfer, handling and use of living modified organisms resulting from modern biotechnology that may have adverse effects on the conservation and sustainable use of biological diversity, taking also into account risks to human health, and specifically focusing on transboundary movements.</a:t>
            </a:r>
            <a:r>
              <a:rPr lang="en-GB" altLang="en-US" sz="1200" dirty="0" smtClean="0">
                <a:latin typeface="Calibri" panose="020F0502020204030204" pitchFamily="34" charset="0"/>
                <a:ea typeface="MS PGothic" panose="020B0600070205080204" pitchFamily="34" charset="-128"/>
                <a:cs typeface="Calibri" panose="020F0502020204030204" pitchFamily="34" charset="0"/>
                <a:sym typeface="Calibri" panose="020F0502020204030204" pitchFamily="34" charset="0"/>
              </a:rPr>
              <a:t> “</a:t>
            </a:r>
            <a:endParaRPr lang="en-US" altLang="en-US" sz="1200" i="1" dirty="0" smtClean="0">
              <a:solidFill>
                <a:schemeClr val="accent2"/>
              </a:solidFill>
              <a:latin typeface="Calibri" panose="020F0502020204030204" pitchFamily="34" charset="0"/>
              <a:ea typeface="MS PGothic" panose="020B0600070205080204" pitchFamily="34" charset="-128"/>
              <a:cs typeface="Calibri" panose="020F0502020204030204" pitchFamily="34" charset="0"/>
              <a:sym typeface="Calibri" panose="020F0502020204030204" pitchFamily="34" charset="0"/>
            </a:endParaRPr>
          </a:p>
          <a:p>
            <a:endParaRPr lang="fr-FR" altLang="en-US" dirty="0" smtClean="0"/>
          </a:p>
          <a:p>
            <a:r>
              <a:rPr lang="fr-FR" altLang="en-US" dirty="0" smtClean="0"/>
              <a:t>The phrase “</a:t>
            </a:r>
            <a:r>
              <a:rPr lang="fr-FR" altLang="en-US" dirty="0" err="1" smtClean="0"/>
              <a:t>may</a:t>
            </a:r>
            <a:r>
              <a:rPr lang="fr-FR" altLang="en-US" dirty="0" smtClean="0"/>
              <a:t> </a:t>
            </a:r>
            <a:r>
              <a:rPr lang="en-US" altLang="en-US" dirty="0" smtClean="0"/>
              <a:t>have adverse effects” indicates adherence to the precautionary approach: protection is called for not only if the adverse effects are a certainty, and have been established as such by full scientific evidence, but also if there is a </a:t>
            </a:r>
            <a:r>
              <a:rPr lang="fr-FR" altLang="en-US" dirty="0" err="1" smtClean="0"/>
              <a:t>threat</a:t>
            </a:r>
            <a:r>
              <a:rPr lang="fr-FR" altLang="en-US" dirty="0" smtClean="0"/>
              <a:t> of adverse </a:t>
            </a:r>
            <a:r>
              <a:rPr lang="fr-FR" altLang="en-US" dirty="0" err="1" smtClean="0"/>
              <a:t>effects</a:t>
            </a:r>
            <a:r>
              <a:rPr lang="fr-FR" altLang="en-US" dirty="0" smtClean="0"/>
              <a:t>.</a:t>
            </a:r>
          </a:p>
          <a:p>
            <a:endParaRPr lang="en-US" dirty="0"/>
          </a:p>
        </p:txBody>
      </p:sp>
      <p:sp>
        <p:nvSpPr>
          <p:cNvPr id="4" name="Slide Number Placeholder 3"/>
          <p:cNvSpPr>
            <a:spLocks noGrp="1"/>
          </p:cNvSpPr>
          <p:nvPr>
            <p:ph type="sldNum" sz="quarter" idx="10"/>
          </p:nvPr>
        </p:nvSpPr>
        <p:spPr/>
        <p:txBody>
          <a:bodyPr/>
          <a:lstStyle/>
          <a:p>
            <a:fld id="{11434E2A-0B49-469D-B6A1-A72776167C4E}" type="slidenum">
              <a:rPr lang="en-US" smtClean="0"/>
              <a:t>6</a:t>
            </a:fld>
            <a:endParaRPr lang="en-US"/>
          </a:p>
        </p:txBody>
      </p:sp>
    </p:spTree>
    <p:extLst>
      <p:ext uri="{BB962C8B-B14F-4D97-AF65-F5344CB8AC3E}">
        <p14:creationId xmlns:p14="http://schemas.microsoft.com/office/powerpoint/2010/main" val="17010419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sz="1200" b="0" u="none" dirty="0" smtClean="0"/>
              <a:t>The</a:t>
            </a:r>
            <a:r>
              <a:rPr lang="en-US" altLang="en-US" sz="1200" b="0" u="none" baseline="0" dirty="0" smtClean="0"/>
              <a:t> scope of the protocol as stated in its article 4 is </a:t>
            </a:r>
            <a:r>
              <a:rPr lang="en-US" altLang="en-US" dirty="0" smtClean="0"/>
              <a:t>the </a:t>
            </a:r>
            <a:r>
              <a:rPr lang="en-US" altLang="en-US" b="1" dirty="0" smtClean="0">
                <a:solidFill>
                  <a:srgbClr val="FF0000"/>
                </a:solidFill>
              </a:rPr>
              <a:t>transboundary movement, transit, handling and use </a:t>
            </a:r>
            <a:r>
              <a:rPr lang="en-US" altLang="en-US" dirty="0" smtClean="0"/>
              <a:t>of </a:t>
            </a:r>
            <a:r>
              <a:rPr lang="en-US" altLang="en-US" b="1" dirty="0" smtClean="0"/>
              <a:t>all living modified organisms</a:t>
            </a:r>
            <a:r>
              <a:rPr lang="en-US" altLang="en-US" dirty="0" smtClean="0"/>
              <a:t> that may have adverse effects on the conservation and sustainable use of biological diversity, taking also into account risks to human health.</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en-US"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GB" altLang="en-US" i="1" dirty="0" smtClean="0">
                <a:sym typeface="Calibri" panose="020F0502020204030204" pitchFamily="34" charset="0"/>
              </a:rPr>
              <a:t>Article</a:t>
            </a:r>
            <a:r>
              <a:rPr lang="en-GB" altLang="en-US" i="1" baseline="0" dirty="0" smtClean="0">
                <a:sym typeface="Calibri" panose="020F0502020204030204" pitchFamily="34" charset="0"/>
              </a:rPr>
              <a:t> 5 indicates that </a:t>
            </a:r>
            <a:r>
              <a:rPr lang="en-US" altLang="en-US" baseline="0" dirty="0" smtClean="0"/>
              <a:t>Pharmaceuticals that are LMOs for human to be excluded from the scope of the protocol they need to be addressed </a:t>
            </a:r>
            <a:r>
              <a:rPr kumimoji="1" lang="en-US" sz="1200" kern="1200" dirty="0" smtClean="0">
                <a:solidFill>
                  <a:srgbClr val="FF0000"/>
                </a:solidFill>
                <a:latin typeface="Times New Roman" pitchFamily="18" charset="0"/>
                <a:ea typeface="MS PGothic" panose="020B0600070205080204" pitchFamily="34" charset="-128"/>
                <a:cs typeface="ＭＳ Ｐゴシック" pitchFamily="-111" charset="-128"/>
              </a:rPr>
              <a:t>by other relevant international agreements or organizations.</a:t>
            </a:r>
            <a:r>
              <a:rPr kumimoji="1" lang="en-US" sz="1200" kern="1200" baseline="0" dirty="0" smtClean="0">
                <a:solidFill>
                  <a:srgbClr val="FF0000"/>
                </a:solidFill>
                <a:latin typeface="Times New Roman" pitchFamily="18" charset="0"/>
                <a:ea typeface="MS PGothic" panose="020B0600070205080204" pitchFamily="34" charset="-128"/>
                <a:cs typeface="ＭＳ Ｐゴシック" pitchFamily="-111" charset="-128"/>
              </a:rPr>
              <a:t> So far this did not happen and this exclusion remains as an open door that has not been crossed </a:t>
            </a:r>
            <a:endParaRPr lang="es-GT" alt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fr-FR" altLang="en-US" dirty="0" smtClean="0"/>
          </a:p>
          <a:p>
            <a:endParaRPr lang="en-US" dirty="0"/>
          </a:p>
        </p:txBody>
      </p:sp>
      <p:sp>
        <p:nvSpPr>
          <p:cNvPr id="4" name="Slide Number Placeholder 3"/>
          <p:cNvSpPr>
            <a:spLocks noGrp="1"/>
          </p:cNvSpPr>
          <p:nvPr>
            <p:ph type="sldNum" sz="quarter" idx="10"/>
          </p:nvPr>
        </p:nvSpPr>
        <p:spPr/>
        <p:txBody>
          <a:bodyPr/>
          <a:lstStyle/>
          <a:p>
            <a:fld id="{11434E2A-0B49-469D-B6A1-A72776167C4E}" type="slidenum">
              <a:rPr lang="en-US" smtClean="0"/>
              <a:t>7</a:t>
            </a:fld>
            <a:endParaRPr lang="en-US"/>
          </a:p>
        </p:txBody>
      </p:sp>
    </p:spTree>
    <p:extLst>
      <p:ext uri="{BB962C8B-B14F-4D97-AF65-F5344CB8AC3E}">
        <p14:creationId xmlns:p14="http://schemas.microsoft.com/office/powerpoint/2010/main" val="37265972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GT" altLang="en-US" dirty="0" err="1" smtClean="0"/>
              <a:t>The</a:t>
            </a:r>
            <a:r>
              <a:rPr lang="es-GT" altLang="en-US" baseline="0" dirty="0" smtClean="0"/>
              <a:t> </a:t>
            </a:r>
            <a:r>
              <a:rPr lang="es-GT" altLang="en-US" baseline="0" dirty="0" err="1" smtClean="0"/>
              <a:t>protocol</a:t>
            </a:r>
            <a:r>
              <a:rPr lang="es-GT" altLang="en-US" baseline="0" dirty="0" smtClean="0"/>
              <a:t> </a:t>
            </a:r>
            <a:r>
              <a:rPr lang="es-GT" altLang="en-US" baseline="0" dirty="0" err="1" smtClean="0"/>
              <a:t>classifies</a:t>
            </a:r>
            <a:r>
              <a:rPr lang="es-GT" altLang="en-US" baseline="0" dirty="0" smtClean="0"/>
              <a:t> </a:t>
            </a:r>
            <a:r>
              <a:rPr lang="es-GT" altLang="en-US" baseline="0" dirty="0" err="1" smtClean="0"/>
              <a:t>LMOs</a:t>
            </a:r>
            <a:r>
              <a:rPr lang="es-GT" altLang="en-US" baseline="0" dirty="0" smtClean="0"/>
              <a:t> </a:t>
            </a:r>
            <a:r>
              <a:rPr lang="es-GT" altLang="en-US" baseline="0" dirty="0" err="1" smtClean="0"/>
              <a:t>into</a:t>
            </a:r>
            <a:r>
              <a:rPr lang="es-GT" altLang="en-US" baseline="0" dirty="0" smtClean="0"/>
              <a:t> </a:t>
            </a:r>
            <a:r>
              <a:rPr lang="es-GT" altLang="en-US" baseline="0" dirty="0" err="1" smtClean="0"/>
              <a:t>the</a:t>
            </a:r>
            <a:r>
              <a:rPr lang="es-GT" altLang="en-US" baseline="0" dirty="0" smtClean="0"/>
              <a:t> </a:t>
            </a:r>
            <a:r>
              <a:rPr lang="es-GT" altLang="en-US" baseline="0" dirty="0" err="1" smtClean="0"/>
              <a:t>follwoing</a:t>
            </a:r>
            <a:r>
              <a:rPr lang="es-GT" altLang="en-US" baseline="0" dirty="0" smtClean="0"/>
              <a:t> </a:t>
            </a:r>
            <a:r>
              <a:rPr lang="es-GT" altLang="en-US" baseline="0" dirty="0" err="1" smtClean="0"/>
              <a:t>categories</a:t>
            </a:r>
            <a:r>
              <a:rPr lang="es-GT" altLang="en-US" baseline="0" dirty="0" smtClean="0"/>
              <a:t>:</a:t>
            </a:r>
          </a:p>
          <a:p>
            <a:pPr lvl="1" eaLnBrk="1" hangingPunct="1">
              <a:spcBef>
                <a:spcPts val="638"/>
              </a:spcBef>
              <a:buSzTx/>
              <a:buFontTx/>
              <a:buChar char="•"/>
            </a:pPr>
            <a:r>
              <a:rPr lang="en-US" altLang="en-US" sz="1200" dirty="0" smtClean="0">
                <a:latin typeface="Calibri" panose="020F0502020204030204" pitchFamily="34" charset="0"/>
                <a:ea typeface="MS PGothic" panose="020B0600070205080204" pitchFamily="34" charset="-128"/>
                <a:cs typeface="Calibri" panose="020F0502020204030204" pitchFamily="34" charset="0"/>
                <a:sym typeface="Calibri" panose="020F0502020204030204" pitchFamily="34" charset="0"/>
              </a:rPr>
              <a:t>LMOs for </a:t>
            </a:r>
            <a:r>
              <a:rPr lang="en-US" altLang="en-US" sz="1200" dirty="0" smtClean="0">
                <a:solidFill>
                  <a:srgbClr val="009900"/>
                </a:solidFill>
                <a:latin typeface="Calibri" panose="020F0502020204030204" pitchFamily="34" charset="0"/>
                <a:ea typeface="MS PGothic" panose="020B0600070205080204" pitchFamily="34" charset="-128"/>
                <a:cs typeface="Calibri" panose="020F0502020204030204" pitchFamily="34" charset="0"/>
                <a:sym typeface="Calibri" panose="020F0502020204030204" pitchFamily="34" charset="0"/>
              </a:rPr>
              <a:t>intentional introduction into the environment </a:t>
            </a:r>
            <a:r>
              <a:rPr lang="en-US" altLang="en-US" sz="1200" b="1" dirty="0" smtClean="0">
                <a:latin typeface="Calibri" panose="020F0502020204030204" pitchFamily="34" charset="0"/>
                <a:ea typeface="MS PGothic" panose="020B0600070205080204" pitchFamily="34" charset="-128"/>
                <a:cs typeface="Calibri" panose="020F0502020204030204" pitchFamily="34" charset="0"/>
                <a:sym typeface="Calibri" panose="020F0502020204030204" pitchFamily="34" charset="0"/>
              </a:rPr>
              <a:t>[Art. 7-10]</a:t>
            </a:r>
          </a:p>
          <a:p>
            <a:pPr lvl="1" eaLnBrk="1" hangingPunct="1">
              <a:spcBef>
                <a:spcPts val="638"/>
              </a:spcBef>
              <a:buSzTx/>
              <a:buFontTx/>
              <a:buChar char="•"/>
            </a:pPr>
            <a:r>
              <a:rPr lang="en-US" altLang="en-US" sz="1200" dirty="0" smtClean="0">
                <a:latin typeface="Calibri" panose="020F0502020204030204" pitchFamily="34" charset="0"/>
                <a:ea typeface="MS PGothic" panose="020B0600070205080204" pitchFamily="34" charset="-128"/>
                <a:cs typeface="Calibri" panose="020F0502020204030204" pitchFamily="34" charset="0"/>
                <a:sym typeface="Calibri" panose="020F0502020204030204" pitchFamily="34" charset="0"/>
              </a:rPr>
              <a:t>LMOs for direct use as a </a:t>
            </a:r>
            <a:r>
              <a:rPr lang="en-US" altLang="en-US" sz="1200" dirty="0" smtClean="0">
                <a:solidFill>
                  <a:srgbClr val="009900"/>
                </a:solidFill>
                <a:latin typeface="Calibri" panose="020F0502020204030204" pitchFamily="34" charset="0"/>
                <a:ea typeface="MS PGothic" panose="020B0600070205080204" pitchFamily="34" charset="-128"/>
                <a:cs typeface="Calibri" panose="020F0502020204030204" pitchFamily="34" charset="0"/>
                <a:sym typeface="Calibri" panose="020F0502020204030204" pitchFamily="34" charset="0"/>
              </a:rPr>
              <a:t>food or feed, or processing. </a:t>
            </a:r>
            <a:r>
              <a:rPr lang="en-US" altLang="en-US" sz="1200" b="1" dirty="0" smtClean="0">
                <a:latin typeface="Calibri" panose="020F0502020204030204" pitchFamily="34" charset="0"/>
                <a:ea typeface="MS PGothic" panose="020B0600070205080204" pitchFamily="34" charset="-128"/>
                <a:cs typeface="Calibri" panose="020F0502020204030204" pitchFamily="34" charset="0"/>
                <a:sym typeface="Calibri" panose="020F0502020204030204" pitchFamily="34" charset="0"/>
              </a:rPr>
              <a:t>[Art. 11].</a:t>
            </a:r>
          </a:p>
          <a:p>
            <a:pPr lvl="1" eaLnBrk="1" hangingPunct="1">
              <a:spcBef>
                <a:spcPts val="638"/>
              </a:spcBef>
              <a:buSzTx/>
              <a:buFontTx/>
              <a:buChar char="•"/>
            </a:pPr>
            <a:r>
              <a:rPr lang="fr-FR" altLang="en-US" sz="1200" dirty="0" err="1" smtClean="0">
                <a:latin typeface="Calibri" panose="020F0502020204030204" pitchFamily="34" charset="0"/>
                <a:ea typeface="MS PGothic" panose="020B0600070205080204" pitchFamily="34" charset="-128"/>
                <a:cs typeface="Calibri" panose="020F0502020204030204" pitchFamily="34" charset="0"/>
                <a:sym typeface="Calibri" panose="020F0502020204030204" pitchFamily="34" charset="0"/>
              </a:rPr>
              <a:t>LMOs</a:t>
            </a:r>
            <a:r>
              <a:rPr lang="fr-FR" altLang="en-US" sz="1200" dirty="0" smtClean="0">
                <a:latin typeface="Calibri" panose="020F0502020204030204" pitchFamily="34" charset="0"/>
                <a:ea typeface="MS PGothic" panose="020B0600070205080204" pitchFamily="34" charset="-128"/>
                <a:cs typeface="Calibri" panose="020F0502020204030204" pitchFamily="34" charset="0"/>
                <a:sym typeface="Calibri" panose="020F0502020204030204" pitchFamily="34" charset="0"/>
              </a:rPr>
              <a:t> in </a:t>
            </a:r>
            <a:r>
              <a:rPr lang="fr-FR" altLang="en-US" sz="1200" dirty="0" smtClean="0">
                <a:solidFill>
                  <a:srgbClr val="009900"/>
                </a:solidFill>
                <a:latin typeface="Calibri" panose="020F0502020204030204" pitchFamily="34" charset="0"/>
                <a:ea typeface="MS PGothic" panose="020B0600070205080204" pitchFamily="34" charset="-128"/>
                <a:cs typeface="Calibri" panose="020F0502020204030204" pitchFamily="34" charset="0"/>
                <a:sym typeface="Calibri" panose="020F0502020204030204" pitchFamily="34" charset="0"/>
              </a:rPr>
              <a:t>transit</a:t>
            </a:r>
            <a:r>
              <a:rPr lang="fr-FR" altLang="en-US" sz="1200" b="1" dirty="0" smtClean="0">
                <a:latin typeface="Calibri" panose="020F0502020204030204" pitchFamily="34" charset="0"/>
                <a:ea typeface="MS PGothic" panose="020B0600070205080204" pitchFamily="34" charset="-128"/>
                <a:cs typeface="Calibri" panose="020F0502020204030204" pitchFamily="34" charset="0"/>
                <a:sym typeface="Calibri" panose="020F0502020204030204" pitchFamily="34" charset="0"/>
              </a:rPr>
              <a:t> [Art. 6];</a:t>
            </a:r>
          </a:p>
          <a:p>
            <a:pPr lvl="1" eaLnBrk="1" hangingPunct="1">
              <a:spcBef>
                <a:spcPts val="638"/>
              </a:spcBef>
              <a:buSzTx/>
              <a:buFontTx/>
              <a:buChar char="•"/>
            </a:pPr>
            <a:r>
              <a:rPr lang="en-US" altLang="en-US" sz="1200" dirty="0" smtClean="0">
                <a:latin typeface="Calibri" panose="020F0502020204030204" pitchFamily="34" charset="0"/>
                <a:ea typeface="MS PGothic" panose="020B0600070205080204" pitchFamily="34" charset="-128"/>
                <a:cs typeface="Calibri" panose="020F0502020204030204" pitchFamily="34" charset="0"/>
                <a:sym typeface="Calibri" panose="020F0502020204030204" pitchFamily="34" charset="0"/>
              </a:rPr>
              <a:t>LMOs destined for </a:t>
            </a:r>
            <a:r>
              <a:rPr lang="en-US" altLang="en-US" sz="1200" dirty="0" smtClean="0">
                <a:solidFill>
                  <a:srgbClr val="009900"/>
                </a:solidFill>
                <a:latin typeface="Calibri" panose="020F0502020204030204" pitchFamily="34" charset="0"/>
                <a:ea typeface="MS PGothic" panose="020B0600070205080204" pitchFamily="34" charset="-128"/>
                <a:cs typeface="Calibri" panose="020F0502020204030204" pitchFamily="34" charset="0"/>
                <a:sym typeface="Calibri" panose="020F0502020204030204" pitchFamily="34" charset="0"/>
              </a:rPr>
              <a:t>contained use </a:t>
            </a:r>
            <a:r>
              <a:rPr lang="en-US" altLang="en-US" sz="1200" b="1" dirty="0" smtClean="0">
                <a:latin typeface="Calibri" panose="020F0502020204030204" pitchFamily="34" charset="0"/>
                <a:ea typeface="MS PGothic" panose="020B0600070205080204" pitchFamily="34" charset="-128"/>
                <a:cs typeface="Calibri" panose="020F0502020204030204" pitchFamily="34" charset="0"/>
                <a:sym typeface="Calibri" panose="020F0502020204030204" pitchFamily="34" charset="0"/>
              </a:rPr>
              <a:t>[Art. 6] in the Party of import;</a:t>
            </a:r>
          </a:p>
          <a:p>
            <a:pPr eaLnBrk="1" hangingPunct="1">
              <a:spcBef>
                <a:spcPts val="638"/>
              </a:spcBef>
              <a:buSzTx/>
              <a:buFontTx/>
              <a:buChar char="•"/>
            </a:pPr>
            <a:endParaRPr lang="en-US" altLang="en-US" sz="1200" b="1" dirty="0" smtClean="0">
              <a:latin typeface="Calibri" panose="020F0502020204030204" pitchFamily="34" charset="0"/>
              <a:ea typeface="MS PGothic" panose="020B0600070205080204" pitchFamily="34" charset="-128"/>
              <a:cs typeface="Calibri" panose="020F0502020204030204" pitchFamily="34" charset="0"/>
              <a:sym typeface="Calibri" panose="020F0502020204030204" pitchFamily="34" charset="0"/>
            </a:endParaRPr>
          </a:p>
          <a:p>
            <a:pPr eaLnBrk="1" hangingPunct="1">
              <a:spcBef>
                <a:spcPts val="638"/>
              </a:spcBef>
              <a:buSzTx/>
              <a:buFontTx/>
              <a:buNone/>
            </a:pPr>
            <a:r>
              <a:rPr lang="en-US" altLang="en-US" sz="1200" i="1" dirty="0" smtClean="0">
                <a:solidFill>
                  <a:srgbClr val="C00000"/>
                </a:solidFill>
                <a:latin typeface="Calibri" panose="020F0502020204030204" pitchFamily="34" charset="0"/>
                <a:ea typeface="MS PGothic" panose="020B0600070205080204" pitchFamily="34" charset="-128"/>
                <a:cs typeface="Calibri" panose="020F0502020204030204" pitchFamily="34" charset="0"/>
                <a:sym typeface="Calibri" panose="020F0502020204030204" pitchFamily="34" charset="0"/>
              </a:rPr>
              <a:t>However the protocol specifies procedures</a:t>
            </a:r>
            <a:r>
              <a:rPr lang="en-US" altLang="en-US" sz="1200" i="1" dirty="0" smtClean="0">
                <a:latin typeface="Calibri" panose="020F0502020204030204" pitchFamily="34" charset="0"/>
                <a:ea typeface="MS PGothic" panose="020B0600070205080204" pitchFamily="34" charset="-128"/>
                <a:cs typeface="Calibri" panose="020F0502020204030204" pitchFamily="34" charset="0"/>
                <a:sym typeface="Calibri" panose="020F0502020204030204" pitchFamily="34" charset="0"/>
              </a:rPr>
              <a:t> that are applicable to the </a:t>
            </a:r>
            <a:r>
              <a:rPr lang="en-US" altLang="en-US" sz="1200" i="1" dirty="0" smtClean="0">
                <a:solidFill>
                  <a:srgbClr val="C00000"/>
                </a:solidFill>
                <a:latin typeface="Calibri" panose="020F0502020204030204" pitchFamily="34" charset="0"/>
                <a:ea typeface="MS PGothic" panose="020B0600070205080204" pitchFamily="34" charset="-128"/>
                <a:cs typeface="Calibri" panose="020F0502020204030204" pitchFamily="34" charset="0"/>
                <a:sym typeface="Calibri" panose="020F0502020204030204" pitchFamily="34" charset="0"/>
              </a:rPr>
              <a:t>transboundary movement of </a:t>
            </a:r>
            <a:r>
              <a:rPr lang="fr-FR" altLang="en-US" sz="1200" i="1" dirty="0" err="1" smtClean="0">
                <a:solidFill>
                  <a:srgbClr val="C00000"/>
                </a:solidFill>
                <a:latin typeface="Calibri" panose="020F0502020204030204" pitchFamily="34" charset="0"/>
                <a:ea typeface="MS PGothic" panose="020B0600070205080204" pitchFamily="34" charset="-128"/>
                <a:cs typeface="Calibri" panose="020F0502020204030204" pitchFamily="34" charset="0"/>
                <a:sym typeface="Calibri" panose="020F0502020204030204" pitchFamily="34" charset="0"/>
              </a:rPr>
              <a:t>only</a:t>
            </a:r>
            <a:r>
              <a:rPr lang="fr-FR" altLang="en-US" sz="1200" i="1" baseline="0" dirty="0" smtClean="0">
                <a:solidFill>
                  <a:srgbClr val="C00000"/>
                </a:solidFill>
                <a:latin typeface="Calibri" panose="020F0502020204030204" pitchFamily="34" charset="0"/>
                <a:ea typeface="MS PGothic" panose="020B0600070205080204" pitchFamily="34" charset="-128"/>
                <a:cs typeface="Calibri" panose="020F0502020204030204" pitchFamily="34" charset="0"/>
                <a:sym typeface="Calibri" panose="020F0502020204030204" pitchFamily="34" charset="0"/>
              </a:rPr>
              <a:t> </a:t>
            </a:r>
            <a:r>
              <a:rPr lang="fr-FR" altLang="en-US" sz="1200" i="1" baseline="0" dirty="0" err="1" smtClean="0">
                <a:solidFill>
                  <a:srgbClr val="C00000"/>
                </a:solidFill>
                <a:latin typeface="Calibri" panose="020F0502020204030204" pitchFamily="34" charset="0"/>
                <a:ea typeface="MS PGothic" panose="020B0600070205080204" pitchFamily="34" charset="-128"/>
                <a:cs typeface="Calibri" panose="020F0502020204030204" pitchFamily="34" charset="0"/>
                <a:sym typeface="Calibri" panose="020F0502020204030204" pitchFamily="34" charset="0"/>
              </a:rPr>
              <a:t>some</a:t>
            </a:r>
            <a:r>
              <a:rPr lang="fr-FR" altLang="en-US" sz="1200" i="1" baseline="0" dirty="0" smtClean="0">
                <a:solidFill>
                  <a:srgbClr val="C00000"/>
                </a:solidFill>
                <a:latin typeface="Calibri" panose="020F0502020204030204" pitchFamily="34" charset="0"/>
                <a:ea typeface="MS PGothic" panose="020B0600070205080204" pitchFamily="34" charset="-128"/>
                <a:cs typeface="Calibri" panose="020F0502020204030204" pitchFamily="34" charset="0"/>
                <a:sym typeface="Calibri" panose="020F0502020204030204" pitchFamily="34" charset="0"/>
              </a:rPr>
              <a:t> of </a:t>
            </a:r>
            <a:r>
              <a:rPr lang="fr-FR" altLang="en-US" sz="1200" i="1" baseline="0" dirty="0" err="1" smtClean="0">
                <a:solidFill>
                  <a:srgbClr val="C00000"/>
                </a:solidFill>
                <a:latin typeface="Calibri" panose="020F0502020204030204" pitchFamily="34" charset="0"/>
                <a:ea typeface="MS PGothic" panose="020B0600070205080204" pitchFamily="34" charset="-128"/>
                <a:cs typeface="Calibri" panose="020F0502020204030204" pitchFamily="34" charset="0"/>
                <a:sym typeface="Calibri" panose="020F0502020204030204" pitchFamily="34" charset="0"/>
              </a:rPr>
              <a:t>those</a:t>
            </a:r>
            <a:r>
              <a:rPr lang="fr-FR" altLang="en-US" sz="1200" i="1" dirty="0" smtClean="0">
                <a:solidFill>
                  <a:srgbClr val="C00000"/>
                </a:solidFill>
                <a:latin typeface="Calibri" panose="020F0502020204030204" pitchFamily="34" charset="0"/>
                <a:ea typeface="MS PGothic" panose="020B0600070205080204" pitchFamily="34" charset="-128"/>
                <a:cs typeface="Calibri" panose="020F0502020204030204" pitchFamily="34" charset="0"/>
                <a:sym typeface="Calibri" panose="020F0502020204030204" pitchFamily="34" charset="0"/>
              </a:rPr>
              <a:t> </a:t>
            </a:r>
            <a:r>
              <a:rPr lang="fr-FR" altLang="en-US" sz="1200" i="1" dirty="0" err="1" smtClean="0">
                <a:solidFill>
                  <a:srgbClr val="C00000"/>
                </a:solidFill>
                <a:latin typeface="Calibri" panose="020F0502020204030204" pitchFamily="34" charset="0"/>
                <a:ea typeface="MS PGothic" panose="020B0600070205080204" pitchFamily="34" charset="-128"/>
                <a:cs typeface="Calibri" panose="020F0502020204030204" pitchFamily="34" charset="0"/>
                <a:sym typeface="Calibri" panose="020F0502020204030204" pitchFamily="34" charset="0"/>
              </a:rPr>
              <a:t>categories</a:t>
            </a:r>
            <a:r>
              <a:rPr lang="fr-FR" altLang="en-US" sz="1200" i="1" dirty="0" smtClean="0">
                <a:solidFill>
                  <a:srgbClr val="C00000"/>
                </a:solidFill>
                <a:latin typeface="Calibri" panose="020F0502020204030204" pitchFamily="34" charset="0"/>
                <a:ea typeface="MS PGothic" panose="020B0600070205080204" pitchFamily="34" charset="-128"/>
                <a:cs typeface="Calibri" panose="020F0502020204030204" pitchFamily="34" charset="0"/>
                <a:sym typeface="Calibri" panose="020F0502020204030204" pitchFamily="34" charset="0"/>
              </a:rPr>
              <a:t> of </a:t>
            </a:r>
            <a:r>
              <a:rPr lang="fr-FR" altLang="en-US" sz="1200" i="1" dirty="0" err="1" smtClean="0">
                <a:solidFill>
                  <a:srgbClr val="C00000"/>
                </a:solidFill>
                <a:latin typeface="Calibri" panose="020F0502020204030204" pitchFamily="34" charset="0"/>
                <a:ea typeface="MS PGothic" panose="020B0600070205080204" pitchFamily="34" charset="-128"/>
                <a:cs typeface="Calibri" panose="020F0502020204030204" pitchFamily="34" charset="0"/>
                <a:sym typeface="Calibri" panose="020F0502020204030204" pitchFamily="34" charset="0"/>
              </a:rPr>
              <a:t>LMOs</a:t>
            </a:r>
            <a:r>
              <a:rPr lang="en-US" altLang="en-US" sz="1200" i="0" dirty="0" smtClean="0">
                <a:solidFill>
                  <a:schemeClr val="tx1"/>
                </a:solidFill>
                <a:latin typeface="Calibri" panose="020F0502020204030204" pitchFamily="34" charset="0"/>
                <a:ea typeface="MS PGothic" panose="020B0600070205080204" pitchFamily="34" charset="-128"/>
                <a:cs typeface="Calibri" panose="020F0502020204030204" pitchFamily="34" charset="0"/>
                <a:sym typeface="Calibri" panose="020F0502020204030204" pitchFamily="34" charset="0"/>
              </a:rPr>
              <a:t>.</a:t>
            </a:r>
          </a:p>
          <a:p>
            <a:pPr eaLnBrk="1" hangingPunct="1">
              <a:spcBef>
                <a:spcPts val="638"/>
              </a:spcBef>
              <a:buSzTx/>
              <a:buFontTx/>
              <a:buNone/>
            </a:pPr>
            <a:r>
              <a:rPr lang="en-US" altLang="en-US" sz="1200" b="0" i="0" dirty="0" smtClean="0">
                <a:solidFill>
                  <a:schemeClr val="tx1"/>
                </a:solidFill>
                <a:latin typeface="Calibri" panose="020F0502020204030204" pitchFamily="34" charset="0"/>
                <a:ea typeface="MS PGothic" panose="020B0600070205080204" pitchFamily="34" charset="-128"/>
                <a:cs typeface="Calibri" panose="020F0502020204030204" pitchFamily="34" charset="0"/>
                <a:sym typeface="Calibri" panose="020F0502020204030204" pitchFamily="34" charset="0"/>
              </a:rPr>
              <a:t>Procedures</a:t>
            </a:r>
            <a:r>
              <a:rPr lang="en-US" altLang="en-US" sz="1200" b="0" i="0" baseline="0" dirty="0" smtClean="0">
                <a:solidFill>
                  <a:schemeClr val="tx1"/>
                </a:solidFill>
                <a:latin typeface="Calibri" panose="020F0502020204030204" pitchFamily="34" charset="0"/>
                <a:ea typeface="MS PGothic" panose="020B0600070205080204" pitchFamily="34" charset="-128"/>
                <a:cs typeface="Calibri" panose="020F0502020204030204" pitchFamily="34" charset="0"/>
                <a:sym typeface="Calibri" panose="020F0502020204030204" pitchFamily="34" charset="0"/>
              </a:rPr>
              <a:t> include the following:</a:t>
            </a:r>
          </a:p>
          <a:p>
            <a:pPr marL="171450" marR="0" indent="-171450" algn="l" defTabSz="914400" rtl="0" eaLnBrk="0" fontAlgn="base" latinLnBrk="0" hangingPunct="0">
              <a:lnSpc>
                <a:spcPct val="100000"/>
              </a:lnSpc>
              <a:spcBef>
                <a:spcPct val="30000"/>
              </a:spcBef>
              <a:spcAft>
                <a:spcPct val="0"/>
              </a:spcAft>
              <a:buClrTx/>
              <a:buSzTx/>
              <a:buFontTx/>
              <a:buChar char="-"/>
              <a:tabLst/>
              <a:defRPr/>
            </a:pPr>
            <a:r>
              <a:rPr lang="en-US" altLang="en-US" sz="1200" dirty="0" smtClean="0">
                <a:latin typeface="Calibri" panose="020F0502020204030204" pitchFamily="34" charset="0"/>
                <a:ea typeface="MS PGothic" panose="020B0600070205080204" pitchFamily="34" charset="-128"/>
                <a:cs typeface="Calibri" panose="020F0502020204030204" pitchFamily="34" charset="0"/>
                <a:sym typeface="Calibri" panose="020F0502020204030204" pitchFamily="34" charset="0"/>
              </a:rPr>
              <a:t>The advance informed agreement procedure applies prior to the first intentional transboundary movement of living modified organisms destined</a:t>
            </a:r>
            <a:r>
              <a:rPr lang="en-US" altLang="en-US" sz="1200" baseline="0" dirty="0" smtClean="0">
                <a:latin typeface="Calibri" panose="020F0502020204030204" pitchFamily="34" charset="0"/>
                <a:ea typeface="MS PGothic" panose="020B0600070205080204" pitchFamily="34" charset="-128"/>
                <a:cs typeface="Calibri" panose="020F0502020204030204" pitchFamily="34" charset="0"/>
                <a:sym typeface="Calibri" panose="020F0502020204030204" pitchFamily="34" charset="0"/>
              </a:rPr>
              <a:t> for</a:t>
            </a:r>
            <a:r>
              <a:rPr lang="en-US" altLang="en-US" sz="1200" dirty="0" smtClean="0">
                <a:latin typeface="Calibri" panose="020F0502020204030204" pitchFamily="34" charset="0"/>
                <a:ea typeface="MS PGothic" panose="020B0600070205080204" pitchFamily="34" charset="-128"/>
                <a:cs typeface="Calibri" panose="020F0502020204030204" pitchFamily="34" charset="0"/>
                <a:sym typeface="Calibri" panose="020F0502020204030204" pitchFamily="34" charset="0"/>
              </a:rPr>
              <a:t> intentional introduction into the environment of the Party of import.</a:t>
            </a: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sz="1200" dirty="0" smtClean="0">
                <a:latin typeface="Calibri" panose="020F0502020204030204" pitchFamily="34" charset="0"/>
                <a:ea typeface="MS PGothic" panose="020B0600070205080204" pitchFamily="34" charset="-128"/>
                <a:cs typeface="Calibri" panose="020F0502020204030204" pitchFamily="34" charset="0"/>
                <a:sym typeface="Calibri" panose="020F0502020204030204" pitchFamily="34" charset="0"/>
              </a:rPr>
              <a:t>- Procedure for LMOs that are destined for direct use as food, feed or for processing. they</a:t>
            </a:r>
            <a:r>
              <a:rPr lang="en-US" altLang="en-US" sz="1200" baseline="0" dirty="0" smtClean="0">
                <a:latin typeface="Calibri" panose="020F0502020204030204" pitchFamily="34" charset="0"/>
                <a:ea typeface="MS PGothic" panose="020B0600070205080204" pitchFamily="34" charset="-128"/>
                <a:cs typeface="Calibri" panose="020F0502020204030204" pitchFamily="34" charset="0"/>
                <a:sym typeface="Calibri" panose="020F0502020204030204" pitchFamily="34" charset="0"/>
              </a:rPr>
              <a:t> </a:t>
            </a:r>
            <a:r>
              <a:rPr lang="en-US" altLang="en-US" sz="1200" dirty="0" smtClean="0">
                <a:latin typeface="Calibri" panose="020F0502020204030204" pitchFamily="34" charset="0"/>
                <a:ea typeface="MS PGothic" panose="020B0600070205080204" pitchFamily="34" charset="-128"/>
                <a:cs typeface="Calibri" panose="020F0502020204030204" pitchFamily="34" charset="0"/>
                <a:sym typeface="Calibri" panose="020F0502020204030204" pitchFamily="34" charset="0"/>
              </a:rPr>
              <a:t>are not intended to be introduced into the environment</a:t>
            </a:r>
            <a:r>
              <a:rPr lang="en-US" altLang="en-US" sz="1200" baseline="0" dirty="0" smtClean="0">
                <a:latin typeface="Calibri" panose="020F0502020204030204" pitchFamily="34" charset="0"/>
                <a:ea typeface="MS PGothic" panose="020B0600070205080204" pitchFamily="34" charset="-128"/>
                <a:cs typeface="Calibri" panose="020F0502020204030204" pitchFamily="34" charset="0"/>
                <a:sym typeface="Calibri" panose="020F0502020204030204" pitchFamily="34" charset="0"/>
              </a:rPr>
              <a:t> such as bulk grains export </a:t>
            </a:r>
            <a:r>
              <a:rPr lang="en-US" altLang="en-US" sz="1200" dirty="0" smtClean="0">
                <a:latin typeface="Calibri" panose="020F0502020204030204" pitchFamily="34" charset="0"/>
                <a:ea typeface="MS PGothic" panose="020B0600070205080204" pitchFamily="34" charset="-128"/>
                <a:cs typeface="Calibri" panose="020F0502020204030204" pitchFamily="34" charset="0"/>
                <a:sym typeface="Calibri" panose="020F0502020204030204" pitchFamily="34" charset="0"/>
              </a:rPr>
              <a:t>and may be subject to transboundary movement </a:t>
            </a: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sz="1100" dirty="0" smtClean="0">
                <a:latin typeface="Calibri" panose="020F0502020204030204" pitchFamily="34" charset="0"/>
                <a:ea typeface="MS PGothic" panose="020B0600070205080204" pitchFamily="34" charset="-128"/>
                <a:cs typeface="Calibri" panose="020F0502020204030204" pitchFamily="34" charset="0"/>
                <a:sym typeface="Calibri" panose="020F0502020204030204" pitchFamily="34" charset="0"/>
              </a:rPr>
              <a:t>-</a:t>
            </a:r>
            <a:r>
              <a:rPr lang="en-US" altLang="en-US" sz="1100" baseline="0" dirty="0" smtClean="0">
                <a:latin typeface="Calibri" panose="020F0502020204030204" pitchFamily="34" charset="0"/>
                <a:ea typeface="MS PGothic" panose="020B0600070205080204" pitchFamily="34" charset="-128"/>
                <a:cs typeface="Calibri" panose="020F0502020204030204" pitchFamily="34" charset="0"/>
                <a:sym typeface="Calibri" panose="020F0502020204030204" pitchFamily="34" charset="0"/>
              </a:rPr>
              <a:t> For LMOs in transit and those destined for contained use, the protocol does not specify a given procedure and leave it to be regulated on the national level. The protocol just highlight the </a:t>
            </a:r>
            <a:r>
              <a:rPr lang="en-US" sz="1200" b="0" i="0" kern="1200" dirty="0" smtClean="0">
                <a:solidFill>
                  <a:schemeClr val="tx1"/>
                </a:solidFill>
                <a:effectLst/>
                <a:latin typeface="+mn-lt"/>
                <a:ea typeface="+mn-ea"/>
                <a:cs typeface="+mn-cs"/>
              </a:rPr>
              <a:t>right of a Party of transit to regulate the transport of living modified organisms through its territory</a:t>
            </a:r>
            <a:r>
              <a:rPr lang="en-US" sz="1200" b="0" i="0" kern="1200" baseline="0" dirty="0" smtClean="0">
                <a:solidFill>
                  <a:schemeClr val="tx1"/>
                </a:solidFill>
                <a:effectLst/>
                <a:latin typeface="+mn-lt"/>
                <a:ea typeface="+mn-ea"/>
                <a:cs typeface="+mn-cs"/>
              </a:rPr>
              <a:t> and the </a:t>
            </a:r>
            <a:r>
              <a:rPr lang="en-US" sz="1200" b="0" i="0" kern="1200" dirty="0" smtClean="0">
                <a:solidFill>
                  <a:schemeClr val="tx1"/>
                </a:solidFill>
                <a:effectLst/>
                <a:latin typeface="+mn-lt"/>
                <a:ea typeface="+mn-ea"/>
                <a:cs typeface="+mn-cs"/>
              </a:rPr>
              <a:t>right of a Party to subject all living modified organisms to risk assessment prior to decisions on import and to set standards for contained use within its jurisdiction</a:t>
            </a:r>
            <a:endParaRPr lang="en-US" altLang="en-US" sz="1200" dirty="0" smtClean="0">
              <a:latin typeface="Calibri" panose="020F0502020204030204" pitchFamily="34" charset="0"/>
              <a:ea typeface="MS PGothic" panose="020B0600070205080204" pitchFamily="34" charset="-128"/>
              <a:cs typeface="Calibri" panose="020F0502020204030204" pitchFamily="34" charset="0"/>
              <a:sym typeface="Calibri" panose="020F0502020204030204" pitchFamily="34" charset="0"/>
            </a:endParaRPr>
          </a:p>
          <a:p>
            <a:endParaRPr lang="en-US" dirty="0" smtClean="0"/>
          </a:p>
          <a:p>
            <a:pPr eaLnBrk="1" hangingPunct="1">
              <a:spcBef>
                <a:spcPts val="638"/>
              </a:spcBef>
              <a:buSzTx/>
              <a:buFontTx/>
              <a:buNone/>
            </a:pPr>
            <a:endParaRPr lang="en-US" altLang="en-US" sz="1200" b="0" dirty="0" smtClean="0">
              <a:latin typeface="Calibri" panose="020F0502020204030204" pitchFamily="34" charset="0"/>
              <a:ea typeface="MS PGothic" panose="020B0600070205080204" pitchFamily="34" charset="-128"/>
              <a:cs typeface="Calibri" panose="020F0502020204030204" pitchFamily="34" charset="0"/>
              <a:sym typeface="Calibri" panose="020F0502020204030204" pitchFamily="34" charset="0"/>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11434E2A-0B49-469D-B6A1-A72776167C4E}" type="slidenum">
              <a:rPr lang="en-US" smtClean="0"/>
              <a:t>8</a:t>
            </a:fld>
            <a:endParaRPr lang="en-US"/>
          </a:p>
        </p:txBody>
      </p:sp>
    </p:spTree>
    <p:extLst>
      <p:ext uri="{BB962C8B-B14F-4D97-AF65-F5344CB8AC3E}">
        <p14:creationId xmlns:p14="http://schemas.microsoft.com/office/powerpoint/2010/main" val="32530831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smtClean="0">
                <a:latin typeface="Calibri" panose="020F0502020204030204" pitchFamily="34" charset="0"/>
                <a:ea typeface="MS PGothic" panose="020B0600070205080204" pitchFamily="34" charset="-128"/>
                <a:cs typeface="Calibri" panose="020F0502020204030204" pitchFamily="34" charset="0"/>
                <a:sym typeface="Calibri" panose="020F0502020204030204" pitchFamily="34" charset="0"/>
              </a:rPr>
              <a:t>The advance informed agreement procedure in </a:t>
            </a:r>
            <a:r>
              <a:rPr lang="en-US" altLang="en-US" sz="1200" dirty="0" smtClean="0">
                <a:solidFill>
                  <a:srgbClr val="C00000"/>
                </a:solidFill>
                <a:latin typeface="Calibri" panose="020F0502020204030204" pitchFamily="34" charset="0"/>
                <a:ea typeface="MS PGothic" panose="020B0600070205080204" pitchFamily="34" charset="-128"/>
                <a:cs typeface="Calibri" panose="020F0502020204030204" pitchFamily="34" charset="0"/>
                <a:sym typeface="Calibri" panose="020F0502020204030204" pitchFamily="34" charset="0"/>
              </a:rPr>
              <a:t>Articles 8 to 10 and 12 </a:t>
            </a:r>
            <a:r>
              <a:rPr lang="en-US" altLang="en-US" sz="1200" dirty="0" smtClean="0">
                <a:latin typeface="Calibri" panose="020F0502020204030204" pitchFamily="34" charset="0"/>
                <a:ea typeface="MS PGothic" panose="020B0600070205080204" pitchFamily="34" charset="-128"/>
                <a:cs typeface="Calibri" panose="020F0502020204030204" pitchFamily="34" charset="0"/>
                <a:sym typeface="Calibri" panose="020F0502020204030204" pitchFamily="34" charset="0"/>
              </a:rPr>
              <a:t>applies prior to the first intentional transboundary movement of living modified organisms destined</a:t>
            </a:r>
            <a:r>
              <a:rPr lang="en-US" altLang="en-US" sz="1200" baseline="0" dirty="0" smtClean="0">
                <a:latin typeface="Calibri" panose="020F0502020204030204" pitchFamily="34" charset="0"/>
                <a:ea typeface="MS PGothic" panose="020B0600070205080204" pitchFamily="34" charset="-128"/>
                <a:cs typeface="Calibri" panose="020F0502020204030204" pitchFamily="34" charset="0"/>
                <a:sym typeface="Calibri" panose="020F0502020204030204" pitchFamily="34" charset="0"/>
              </a:rPr>
              <a:t> for</a:t>
            </a:r>
            <a:r>
              <a:rPr lang="en-US" altLang="en-US" sz="1200" dirty="0" smtClean="0">
                <a:latin typeface="Calibri" panose="020F0502020204030204" pitchFamily="34" charset="0"/>
                <a:ea typeface="MS PGothic" panose="020B0600070205080204" pitchFamily="34" charset="-128"/>
                <a:cs typeface="Calibri" panose="020F0502020204030204" pitchFamily="34" charset="0"/>
                <a:sym typeface="Calibri" panose="020F0502020204030204" pitchFamily="34" charset="0"/>
              </a:rPr>
              <a:t> intentional introduction into the environment of the Party of import.</a:t>
            </a:r>
          </a:p>
          <a:p>
            <a:r>
              <a:rPr lang="en-US" dirty="0" smtClean="0"/>
              <a:t>Now going to</a:t>
            </a:r>
            <a:r>
              <a:rPr lang="en-US" baseline="0" dirty="0" smtClean="0"/>
              <a:t> the details:</a:t>
            </a:r>
          </a:p>
          <a:p>
            <a:pPr marL="171450" indent="-171450">
              <a:buFontTx/>
              <a:buChar char="-"/>
            </a:pPr>
            <a:r>
              <a:rPr kumimoji="1" lang="en-US" sz="1200" b="0" i="0" kern="1200" dirty="0" smtClean="0">
                <a:solidFill>
                  <a:schemeClr val="tx1"/>
                </a:solidFill>
                <a:effectLst/>
                <a:latin typeface="Times New Roman" pitchFamily="18" charset="0"/>
                <a:ea typeface="MS PGothic" panose="020B0600070205080204" pitchFamily="34" charset="-128"/>
                <a:cs typeface="ＭＳ Ｐゴシック" pitchFamily="-111" charset="-128"/>
              </a:rPr>
              <a:t>The Party of export should</a:t>
            </a:r>
            <a:r>
              <a:rPr kumimoji="1" lang="en-US" sz="1200" b="0" i="0" kern="1200" baseline="0" dirty="0" smtClean="0">
                <a:solidFill>
                  <a:schemeClr val="tx1"/>
                </a:solidFill>
                <a:effectLst/>
                <a:latin typeface="Times New Roman" pitchFamily="18" charset="0"/>
                <a:ea typeface="MS PGothic" panose="020B0600070205080204" pitchFamily="34" charset="-128"/>
                <a:cs typeface="ＭＳ Ｐゴシック" pitchFamily="-111" charset="-128"/>
              </a:rPr>
              <a:t> </a:t>
            </a:r>
            <a:r>
              <a:rPr kumimoji="1" lang="en-US" sz="1200" b="0" i="0" kern="1200" dirty="0" smtClean="0">
                <a:solidFill>
                  <a:schemeClr val="tx1"/>
                </a:solidFill>
                <a:effectLst/>
                <a:latin typeface="Times New Roman" pitchFamily="18" charset="0"/>
                <a:ea typeface="MS PGothic" panose="020B0600070205080204" pitchFamily="34" charset="-128"/>
                <a:cs typeface="ＭＳ Ｐゴシック" pitchFamily="-111" charset="-128"/>
              </a:rPr>
              <a:t>notify, or require the exporter to ensure notification to, in writing, the competent national authority of the Party of import prior to the intentional transboundary movement of the living modified organism intended to be</a:t>
            </a:r>
            <a:r>
              <a:rPr kumimoji="1" lang="en-US" sz="1200" b="0" i="0" kern="1200" baseline="0" dirty="0" smtClean="0">
                <a:solidFill>
                  <a:schemeClr val="tx1"/>
                </a:solidFill>
                <a:effectLst/>
                <a:latin typeface="Times New Roman" pitchFamily="18" charset="0"/>
                <a:ea typeface="MS PGothic" panose="020B0600070205080204" pitchFamily="34" charset="-128"/>
                <a:cs typeface="ＭＳ Ｐゴシック" pitchFamily="-111" charset="-128"/>
              </a:rPr>
              <a:t> introduced into the environment. ( concerning the notification it s</a:t>
            </a:r>
            <a:r>
              <a:rPr kumimoji="1" lang="en-US" sz="1200" b="0" i="0" kern="1200" dirty="0" smtClean="0">
                <a:solidFill>
                  <a:schemeClr val="tx1"/>
                </a:solidFill>
                <a:effectLst/>
                <a:latin typeface="Times New Roman" pitchFamily="18" charset="0"/>
                <a:ea typeface="MS PGothic" panose="020B0600070205080204" pitchFamily="34" charset="-128"/>
                <a:cs typeface="ＭＳ Ｐゴシック" pitchFamily="-111" charset="-128"/>
              </a:rPr>
              <a:t>hould contain at a minimum, the information specified in Annex I</a:t>
            </a:r>
            <a:r>
              <a:rPr kumimoji="1" lang="en-US" sz="1200" b="0" i="0" kern="1200" baseline="0" dirty="0" smtClean="0">
                <a:solidFill>
                  <a:schemeClr val="tx1"/>
                </a:solidFill>
                <a:effectLst/>
                <a:latin typeface="Times New Roman" pitchFamily="18" charset="0"/>
                <a:ea typeface="MS PGothic" panose="020B0600070205080204" pitchFamily="34" charset="-128"/>
                <a:cs typeface="ＭＳ Ｐゴシック" pitchFamily="-111" charset="-128"/>
              </a:rPr>
              <a:t> of the protocol and T</a:t>
            </a:r>
            <a:r>
              <a:rPr kumimoji="1" lang="en-US" sz="1200" b="0" i="0" kern="1200" dirty="0" smtClean="0">
                <a:solidFill>
                  <a:schemeClr val="tx1"/>
                </a:solidFill>
                <a:effectLst/>
                <a:latin typeface="Times New Roman" pitchFamily="18" charset="0"/>
                <a:ea typeface="MS PGothic" panose="020B0600070205080204" pitchFamily="34" charset="-128"/>
                <a:cs typeface="ＭＳ Ｐゴシック" pitchFamily="-111" charset="-128"/>
              </a:rPr>
              <a:t>he Party of export should ensure that there is a legal requirement for the accuracy of information provided by the exporter.)</a:t>
            </a:r>
          </a:p>
          <a:p>
            <a:pPr marL="171450" indent="-171450">
              <a:buFontTx/>
              <a:buChar char="-"/>
            </a:pPr>
            <a:r>
              <a:rPr kumimoji="1" lang="en-US" sz="1200" b="0" i="0" kern="1200" dirty="0" smtClean="0">
                <a:solidFill>
                  <a:schemeClr val="tx1"/>
                </a:solidFill>
                <a:effectLst/>
                <a:latin typeface="Times New Roman" pitchFamily="18" charset="0"/>
                <a:ea typeface="MS PGothic" panose="020B0600070205080204" pitchFamily="34" charset="-128"/>
                <a:cs typeface="ＭＳ Ｐゴシック" pitchFamily="-111" charset="-128"/>
              </a:rPr>
              <a:t>The Party of import then acknowledges receipt of the notification, in writing, to the</a:t>
            </a:r>
            <a:r>
              <a:rPr kumimoji="1" lang="en-US" sz="1200" b="0" i="0" kern="1200" baseline="0" dirty="0" smtClean="0">
                <a:solidFill>
                  <a:schemeClr val="tx1"/>
                </a:solidFill>
                <a:effectLst/>
                <a:latin typeface="Times New Roman" pitchFamily="18" charset="0"/>
                <a:ea typeface="MS PGothic" panose="020B0600070205080204" pitchFamily="34" charset="-128"/>
                <a:cs typeface="ＭＳ Ｐゴシック" pitchFamily="-111" charset="-128"/>
              </a:rPr>
              <a:t> </a:t>
            </a:r>
            <a:r>
              <a:rPr kumimoji="1" lang="en-US" sz="1200" b="0" i="0" kern="1200" baseline="0" dirty="0" err="1" smtClean="0">
                <a:solidFill>
                  <a:schemeClr val="tx1"/>
                </a:solidFill>
                <a:effectLst/>
                <a:latin typeface="Times New Roman" pitchFamily="18" charset="0"/>
                <a:ea typeface="MS PGothic" panose="020B0600070205080204" pitchFamily="34" charset="-128"/>
                <a:cs typeface="ＭＳ Ｐゴシック" pitchFamily="-111" charset="-128"/>
              </a:rPr>
              <a:t>notifier</a:t>
            </a:r>
            <a:r>
              <a:rPr kumimoji="1" lang="en-US" sz="1200" b="0" i="0" kern="1200" baseline="0" dirty="0" smtClean="0">
                <a:solidFill>
                  <a:schemeClr val="tx1"/>
                </a:solidFill>
                <a:effectLst/>
                <a:latin typeface="Times New Roman" pitchFamily="18" charset="0"/>
                <a:ea typeface="MS PGothic" panose="020B0600070205080204" pitchFamily="34" charset="-128"/>
                <a:cs typeface="ＭＳ Ｐゴシック" pitchFamily="-111" charset="-128"/>
              </a:rPr>
              <a:t> </a:t>
            </a:r>
            <a:r>
              <a:rPr kumimoji="1" lang="en-US" sz="1200" b="0" i="0" kern="1200" dirty="0" smtClean="0">
                <a:solidFill>
                  <a:schemeClr val="tx1"/>
                </a:solidFill>
                <a:effectLst/>
                <a:latin typeface="Times New Roman" pitchFamily="18" charset="0"/>
                <a:ea typeface="MS PGothic" panose="020B0600070205080204" pitchFamily="34" charset="-128"/>
                <a:cs typeface="ＭＳ Ｐゴシック" pitchFamily="-111" charset="-128"/>
              </a:rPr>
              <a:t>within ninety days of its receipt. (The acknowledgement should include a) The date of receipt of the notification;</a:t>
            </a:r>
            <a:r>
              <a:rPr kumimoji="1" lang="en-US" sz="1200" b="0" i="0" kern="1200" baseline="0" dirty="0" smtClean="0">
                <a:solidFill>
                  <a:schemeClr val="tx1"/>
                </a:solidFill>
                <a:effectLst/>
                <a:latin typeface="Times New Roman" pitchFamily="18" charset="0"/>
                <a:ea typeface="MS PGothic" panose="020B0600070205080204" pitchFamily="34" charset="-128"/>
                <a:cs typeface="ＭＳ Ｐゴシック" pitchFamily="-111" charset="-128"/>
              </a:rPr>
              <a:t> </a:t>
            </a:r>
            <a:r>
              <a:rPr kumimoji="1" lang="en-US" sz="1200" b="0" i="0" kern="1200" dirty="0" smtClean="0">
                <a:solidFill>
                  <a:schemeClr val="tx1"/>
                </a:solidFill>
                <a:effectLst/>
                <a:latin typeface="Times New Roman" pitchFamily="18" charset="0"/>
                <a:ea typeface="MS PGothic" panose="020B0600070205080204" pitchFamily="34" charset="-128"/>
                <a:cs typeface="ＭＳ Ｐゴシック" pitchFamily="-111" charset="-128"/>
              </a:rPr>
              <a:t>b)</a:t>
            </a:r>
            <a:r>
              <a:rPr kumimoji="1" lang="en-US" sz="1200" b="0" i="0" kern="1200" baseline="0" dirty="0" smtClean="0">
                <a:solidFill>
                  <a:schemeClr val="tx1"/>
                </a:solidFill>
                <a:effectLst/>
                <a:latin typeface="Times New Roman" pitchFamily="18" charset="0"/>
                <a:ea typeface="MS PGothic" panose="020B0600070205080204" pitchFamily="34" charset="-128"/>
                <a:cs typeface="ＭＳ Ｐゴシック" pitchFamily="-111" charset="-128"/>
              </a:rPr>
              <a:t> </a:t>
            </a:r>
            <a:r>
              <a:rPr kumimoji="1" lang="en-US" sz="1200" b="0" i="0" kern="1200" dirty="0" smtClean="0">
                <a:solidFill>
                  <a:schemeClr val="tx1"/>
                </a:solidFill>
                <a:effectLst/>
                <a:latin typeface="Times New Roman" pitchFamily="18" charset="0"/>
                <a:ea typeface="MS PGothic" panose="020B0600070205080204" pitchFamily="34" charset="-128"/>
                <a:cs typeface="ＭＳ Ｐゴシック" pitchFamily="-111" charset="-128"/>
              </a:rPr>
              <a:t>Whether the notification, prima facie, contains the required information; c) Whether to proceed according to the domestic regulatory framework of the Party of import or according to the procedure specified in Article 10.)</a:t>
            </a:r>
          </a:p>
          <a:p>
            <a:pPr marL="171450" indent="-171450">
              <a:buFontTx/>
              <a:buChar char="-"/>
            </a:pPr>
            <a:r>
              <a:rPr kumimoji="1" lang="en-US" sz="1200" b="0" i="0" kern="1200" dirty="0" smtClean="0">
                <a:solidFill>
                  <a:schemeClr val="tx1"/>
                </a:solidFill>
                <a:effectLst/>
                <a:latin typeface="Times New Roman" pitchFamily="18" charset="0"/>
                <a:ea typeface="MS PGothic" panose="020B0600070205080204" pitchFamily="34" charset="-128"/>
                <a:cs typeface="ＭＳ Ｐゴシック" pitchFamily="-111" charset="-128"/>
              </a:rPr>
              <a:t>Within two hundred and seventy days of the date of receipt of notification, the Party of import communicates, in writing, to the </a:t>
            </a:r>
            <a:r>
              <a:rPr kumimoji="1" lang="en-US" sz="1200" b="0" i="0" kern="1200" dirty="0" err="1" smtClean="0">
                <a:solidFill>
                  <a:schemeClr val="tx1"/>
                </a:solidFill>
                <a:effectLst/>
                <a:latin typeface="Times New Roman" pitchFamily="18" charset="0"/>
                <a:ea typeface="MS PGothic" panose="020B0600070205080204" pitchFamily="34" charset="-128"/>
                <a:cs typeface="ＭＳ Ｐゴシック" pitchFamily="-111" charset="-128"/>
              </a:rPr>
              <a:t>notifier</a:t>
            </a:r>
            <a:r>
              <a:rPr kumimoji="1" lang="en-US" sz="1200" b="0" i="0" kern="1200" dirty="0" smtClean="0">
                <a:solidFill>
                  <a:schemeClr val="tx1"/>
                </a:solidFill>
                <a:effectLst/>
                <a:latin typeface="Times New Roman" pitchFamily="18" charset="0"/>
                <a:ea typeface="MS PGothic" panose="020B0600070205080204" pitchFamily="34" charset="-128"/>
                <a:cs typeface="ＭＳ Ｐゴシック" pitchFamily="-111" charset="-128"/>
              </a:rPr>
              <a:t> and to the Biosafety Clearing-House the decision (</a:t>
            </a:r>
            <a:r>
              <a:rPr kumimoji="1" lang="en-US" sz="1200" b="0" i="0" kern="1200" baseline="0" dirty="0" smtClean="0">
                <a:solidFill>
                  <a:schemeClr val="tx1"/>
                </a:solidFill>
                <a:effectLst/>
                <a:latin typeface="Times New Roman" pitchFamily="18" charset="0"/>
                <a:ea typeface="MS PGothic" panose="020B0600070205080204" pitchFamily="34" charset="-128"/>
                <a:cs typeface="ＭＳ Ｐゴシック" pitchFamily="-111" charset="-128"/>
              </a:rPr>
              <a:t> decision can be: </a:t>
            </a:r>
            <a:r>
              <a:rPr kumimoji="1" lang="en-US" sz="1200" b="0" i="0" kern="1200" dirty="0" smtClean="0">
                <a:solidFill>
                  <a:schemeClr val="tx1"/>
                </a:solidFill>
                <a:effectLst/>
                <a:latin typeface="Times New Roman" pitchFamily="18" charset="0"/>
                <a:ea typeface="MS PGothic" panose="020B0600070205080204" pitchFamily="34" charset="-128"/>
                <a:cs typeface="ＭＳ Ｐゴシック" pitchFamily="-111" charset="-128"/>
              </a:rPr>
              <a:t>a) Approving the import, with or without conditions, including how the decision will apply to subsequent imports of the same living modified organism; b) Prohibiting the import; c) Requesting additional relevant information in accordance with its domestic regulatory framework or Annex I; or d) Informing the </a:t>
            </a:r>
            <a:r>
              <a:rPr kumimoji="1" lang="en-US" sz="1200" b="0" i="0" kern="1200" dirty="0" err="1" smtClean="0">
                <a:solidFill>
                  <a:schemeClr val="tx1"/>
                </a:solidFill>
                <a:effectLst/>
                <a:latin typeface="Times New Roman" pitchFamily="18" charset="0"/>
                <a:ea typeface="MS PGothic" panose="020B0600070205080204" pitchFamily="34" charset="-128"/>
                <a:cs typeface="ＭＳ Ｐゴシック" pitchFamily="-111" charset="-128"/>
              </a:rPr>
              <a:t>notifier</a:t>
            </a:r>
            <a:r>
              <a:rPr kumimoji="1" lang="en-US" sz="1200" b="0" i="0" kern="1200" dirty="0" smtClean="0">
                <a:solidFill>
                  <a:schemeClr val="tx1"/>
                </a:solidFill>
                <a:effectLst/>
                <a:latin typeface="Times New Roman" pitchFamily="18" charset="0"/>
                <a:ea typeface="MS PGothic" panose="020B0600070205080204" pitchFamily="34" charset="-128"/>
                <a:cs typeface="ＭＳ Ｐゴシック" pitchFamily="-111" charset="-128"/>
              </a:rPr>
              <a:t> that the period specified in this paragraph is extended by a defined period of time.</a:t>
            </a:r>
          </a:p>
          <a:p>
            <a:pPr marL="171450" indent="-171450">
              <a:buFontTx/>
              <a:buChar char="-"/>
            </a:pPr>
            <a:r>
              <a:rPr kumimoji="1" lang="en-US" sz="1200" b="0" i="0" kern="1200" dirty="0" smtClean="0">
                <a:solidFill>
                  <a:schemeClr val="tx1"/>
                </a:solidFill>
                <a:effectLst/>
                <a:latin typeface="Times New Roman" pitchFamily="18" charset="0"/>
                <a:ea typeface="MS PGothic" panose="020B0600070205080204" pitchFamily="34" charset="-128"/>
                <a:cs typeface="ＭＳ Ｐゴシック" pitchFamily="-111" charset="-128"/>
              </a:rPr>
              <a:t>In calculating the time within which the Party of import is to respond, the number of days it has to wait for additional relevant information is not to be taken into account.</a:t>
            </a:r>
          </a:p>
          <a:p>
            <a:endParaRPr lang="en-US" dirty="0"/>
          </a:p>
        </p:txBody>
      </p:sp>
      <p:sp>
        <p:nvSpPr>
          <p:cNvPr id="4" name="Slide Number Placeholder 3"/>
          <p:cNvSpPr>
            <a:spLocks noGrp="1"/>
          </p:cNvSpPr>
          <p:nvPr>
            <p:ph type="sldNum" sz="quarter" idx="10"/>
          </p:nvPr>
        </p:nvSpPr>
        <p:spPr/>
        <p:txBody>
          <a:bodyPr/>
          <a:lstStyle/>
          <a:p>
            <a:fld id="{11434E2A-0B49-469D-B6A1-A72776167C4E}" type="slidenum">
              <a:rPr lang="en-US" smtClean="0"/>
              <a:t>9</a:t>
            </a:fld>
            <a:endParaRPr lang="en-US"/>
          </a:p>
        </p:txBody>
      </p:sp>
    </p:spTree>
    <p:extLst>
      <p:ext uri="{BB962C8B-B14F-4D97-AF65-F5344CB8AC3E}">
        <p14:creationId xmlns:p14="http://schemas.microsoft.com/office/powerpoint/2010/main" val="17143530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The procedure</a:t>
            </a:r>
            <a:r>
              <a:rPr lang="en-US" altLang="en-US" baseline="0" dirty="0" smtClean="0"/>
              <a:t> specified by the protocol for the living modified organisms intended for direct use as food or feed or for processing is as follows:</a:t>
            </a:r>
          </a:p>
          <a:p>
            <a:pPr marL="171450" indent="-171450">
              <a:buFontTx/>
              <a:buChar char="-"/>
            </a:pPr>
            <a:r>
              <a:rPr kumimoji="1" lang="en-US" sz="1200" b="0" i="0" kern="1200" dirty="0" smtClean="0">
                <a:solidFill>
                  <a:schemeClr val="tx1"/>
                </a:solidFill>
                <a:effectLst/>
                <a:latin typeface="Times New Roman" pitchFamily="18" charset="0"/>
                <a:ea typeface="MS PGothic" panose="020B0600070205080204" pitchFamily="34" charset="-128"/>
                <a:cs typeface="ＭＳ Ｐゴシック" pitchFamily="-111" charset="-128"/>
              </a:rPr>
              <a:t>A Party that makes a final decision regarding domestic use, including placing on the market, of a living modified organism that may be subject to transboundary movement for direct use as food or feed, or for processing should, within fifteen days of making that decision, inform the Parties through the Biosafety Clearing-House. </a:t>
            </a:r>
          </a:p>
          <a:p>
            <a:pPr marL="171450" indent="-171450">
              <a:buFontTx/>
              <a:buChar char="-"/>
            </a:pPr>
            <a:r>
              <a:rPr kumimoji="1" lang="en-US" sz="1200" b="0" i="0" kern="1200" dirty="0" smtClean="0">
                <a:solidFill>
                  <a:schemeClr val="tx1"/>
                </a:solidFill>
                <a:effectLst/>
                <a:latin typeface="Times New Roman" pitchFamily="18" charset="0"/>
                <a:ea typeface="MS PGothic" panose="020B0600070205080204" pitchFamily="34" charset="-128"/>
                <a:cs typeface="ＭＳ Ｐゴシック" pitchFamily="-111" charset="-128"/>
              </a:rPr>
              <a:t>This information should contain, at a minimum, the information specified in Annex II.</a:t>
            </a:r>
          </a:p>
          <a:p>
            <a:pPr marL="171450" indent="-171450">
              <a:buFontTx/>
              <a:buChar char="-"/>
            </a:pPr>
            <a:r>
              <a:rPr kumimoji="1" lang="en-US" sz="1200" b="0" i="0" kern="1200" dirty="0" smtClean="0">
                <a:solidFill>
                  <a:schemeClr val="tx1"/>
                </a:solidFill>
                <a:effectLst/>
                <a:latin typeface="Times New Roman" pitchFamily="18" charset="0"/>
                <a:ea typeface="MS PGothic" panose="020B0600070205080204" pitchFamily="34" charset="-128"/>
                <a:cs typeface="ＭＳ Ｐゴシック" pitchFamily="-111" charset="-128"/>
              </a:rPr>
              <a:t>This</a:t>
            </a:r>
            <a:r>
              <a:rPr kumimoji="1" lang="en-US" sz="1200" b="0" i="0" kern="1200" baseline="0" dirty="0" smtClean="0">
                <a:solidFill>
                  <a:schemeClr val="tx1"/>
                </a:solidFill>
                <a:effectLst/>
                <a:latin typeface="Times New Roman" pitchFamily="18" charset="0"/>
                <a:ea typeface="MS PGothic" panose="020B0600070205080204" pitchFamily="34" charset="-128"/>
                <a:cs typeface="ＭＳ Ｐゴシック" pitchFamily="-111" charset="-128"/>
              </a:rPr>
              <a:t> </a:t>
            </a:r>
            <a:r>
              <a:rPr kumimoji="1" lang="en-US" sz="1200" b="0" i="0" kern="1200" dirty="0" smtClean="0">
                <a:solidFill>
                  <a:schemeClr val="tx1"/>
                </a:solidFill>
                <a:effectLst/>
                <a:latin typeface="Times New Roman" pitchFamily="18" charset="0"/>
                <a:ea typeface="MS PGothic" panose="020B0600070205080204" pitchFamily="34" charset="-128"/>
                <a:cs typeface="ＭＳ Ｐゴシック" pitchFamily="-111" charset="-128"/>
              </a:rPr>
              <a:t>provision is not applied to decisions regarding field trials.</a:t>
            </a:r>
          </a:p>
          <a:p>
            <a:endParaRPr lang="en-US" dirty="0"/>
          </a:p>
        </p:txBody>
      </p:sp>
      <p:sp>
        <p:nvSpPr>
          <p:cNvPr id="4" name="Slide Number Placeholder 3"/>
          <p:cNvSpPr>
            <a:spLocks noGrp="1"/>
          </p:cNvSpPr>
          <p:nvPr>
            <p:ph type="sldNum" sz="quarter" idx="10"/>
          </p:nvPr>
        </p:nvSpPr>
        <p:spPr/>
        <p:txBody>
          <a:bodyPr/>
          <a:lstStyle/>
          <a:p>
            <a:fld id="{11434E2A-0B49-469D-B6A1-A72776167C4E}" type="slidenum">
              <a:rPr lang="en-US" smtClean="0"/>
              <a:t>10</a:t>
            </a:fld>
            <a:endParaRPr lang="en-US"/>
          </a:p>
        </p:txBody>
      </p:sp>
    </p:spTree>
    <p:extLst>
      <p:ext uri="{BB962C8B-B14F-4D97-AF65-F5344CB8AC3E}">
        <p14:creationId xmlns:p14="http://schemas.microsoft.com/office/powerpoint/2010/main" val="12175677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1" indent="-285750" algn="l" defTabSz="914400" rtl="0" eaLnBrk="0" fontAlgn="base" latinLnBrk="0" hangingPunct="0">
              <a:lnSpc>
                <a:spcPct val="100000"/>
              </a:lnSpc>
              <a:spcBef>
                <a:spcPct val="30000"/>
              </a:spcBef>
              <a:spcAft>
                <a:spcPct val="0"/>
              </a:spcAft>
              <a:buClrTx/>
              <a:buSzTx/>
              <a:buFontTx/>
              <a:buChar char="-"/>
              <a:tabLst/>
              <a:defRPr/>
            </a:pPr>
            <a:r>
              <a:rPr lang="en-US" altLang="en-US" sz="1600" b="0" u="sng" dirty="0" smtClean="0"/>
              <a:t>The simplified procedure</a:t>
            </a:r>
            <a:r>
              <a:rPr lang="en-US" altLang="en-US" sz="1600" b="0" u="none" dirty="0" smtClean="0"/>
              <a:t>: </a:t>
            </a:r>
            <a:r>
              <a:rPr lang="en-US" altLang="en-US" sz="1600" b="0" dirty="0" smtClean="0"/>
              <a:t>In </a:t>
            </a:r>
            <a:r>
              <a:rPr lang="en-US" altLang="en-US" sz="1600" dirty="0" smtClean="0"/>
              <a:t>Accordance with</a:t>
            </a:r>
            <a:r>
              <a:rPr lang="en-US" altLang="en-US" sz="1600" baseline="0" dirty="0" smtClean="0"/>
              <a:t> Article 13, a</a:t>
            </a:r>
            <a:r>
              <a:rPr lang="en-US" altLang="en-US" sz="1600" dirty="0" smtClean="0"/>
              <a:t> Party may decide to subject specific LMO to simplified procedures provided that adequate measures are applied to ensure safe intentional transboundary movement of LMOs in accordance with the Protocol’s objectives. Where it opts to do this, a Party must specify in advance to the BCH cases in which import of an LMO to it may take place at the same time as the transboundary movement is notified to it, and imports of LMOs to it that it has decided to exempt from the AIA procedure.</a:t>
            </a:r>
          </a:p>
          <a:p>
            <a:pPr marL="285750" marR="0" lvl="1" indent="-285750" algn="l" defTabSz="914400" rtl="0" eaLnBrk="0" fontAlgn="base" latinLnBrk="0" hangingPunct="0">
              <a:lnSpc>
                <a:spcPct val="100000"/>
              </a:lnSpc>
              <a:spcBef>
                <a:spcPct val="30000"/>
              </a:spcBef>
              <a:spcAft>
                <a:spcPct val="0"/>
              </a:spcAft>
              <a:buClrTx/>
              <a:buSzTx/>
              <a:buFontTx/>
              <a:buChar char="-"/>
              <a:tabLst/>
              <a:defRPr/>
            </a:pPr>
            <a:endParaRPr lang="en-US" altLang="en-US" sz="1600" dirty="0" smtClean="0"/>
          </a:p>
          <a:p>
            <a:endParaRPr lang="en-US" dirty="0"/>
          </a:p>
        </p:txBody>
      </p:sp>
      <p:sp>
        <p:nvSpPr>
          <p:cNvPr id="4" name="Slide Number Placeholder 3"/>
          <p:cNvSpPr>
            <a:spLocks noGrp="1"/>
          </p:cNvSpPr>
          <p:nvPr>
            <p:ph type="sldNum" sz="quarter" idx="10"/>
          </p:nvPr>
        </p:nvSpPr>
        <p:spPr/>
        <p:txBody>
          <a:bodyPr/>
          <a:lstStyle/>
          <a:p>
            <a:fld id="{11434E2A-0B49-469D-B6A1-A72776167C4E}" type="slidenum">
              <a:rPr lang="en-US" smtClean="0"/>
              <a:t>12</a:t>
            </a:fld>
            <a:endParaRPr lang="en-US"/>
          </a:p>
        </p:txBody>
      </p:sp>
    </p:spTree>
    <p:extLst>
      <p:ext uri="{BB962C8B-B14F-4D97-AF65-F5344CB8AC3E}">
        <p14:creationId xmlns:p14="http://schemas.microsoft.com/office/powerpoint/2010/main" val="30367873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r>
              <a:rPr lang="fr-FR" altLang="en-US" sz="1800" b="0" i="0" u="none" dirty="0" err="1" smtClean="0"/>
              <a:t>According</a:t>
            </a:r>
            <a:r>
              <a:rPr lang="fr-FR" altLang="en-US" sz="1800" b="0" i="0" u="none" dirty="0" smtClean="0"/>
              <a:t> to article 12 of the </a:t>
            </a:r>
            <a:r>
              <a:rPr lang="fr-FR" altLang="en-US" sz="1800" b="0" i="0" u="none" dirty="0" err="1" smtClean="0"/>
              <a:t>protocol</a:t>
            </a:r>
            <a:endParaRPr lang="fr-FR" altLang="en-US" sz="1800" b="0" i="0" u="none" dirty="0" smtClean="0"/>
          </a:p>
          <a:p>
            <a:r>
              <a:rPr kumimoji="1" lang="en-US" sz="1200" b="0" i="0" kern="1200" dirty="0" smtClean="0">
                <a:solidFill>
                  <a:schemeClr val="tx1"/>
                </a:solidFill>
                <a:effectLst/>
                <a:latin typeface="Times New Roman" pitchFamily="18" charset="0"/>
                <a:ea typeface="MS PGothic" panose="020B0600070205080204" pitchFamily="34" charset="-128"/>
                <a:cs typeface="ＭＳ Ｐゴシック" pitchFamily="-111" charset="-128"/>
              </a:rPr>
              <a:t>-</a:t>
            </a:r>
            <a:r>
              <a:rPr kumimoji="1" lang="en-US" sz="1200" b="0" i="0" kern="1200" baseline="0" dirty="0" smtClean="0">
                <a:solidFill>
                  <a:schemeClr val="tx1"/>
                </a:solidFill>
                <a:effectLst/>
                <a:latin typeface="Times New Roman" pitchFamily="18" charset="0"/>
                <a:ea typeface="MS PGothic" panose="020B0600070205080204" pitchFamily="34" charset="-128"/>
                <a:cs typeface="ＭＳ Ｐゴシック" pitchFamily="-111" charset="-128"/>
              </a:rPr>
              <a:t> </a:t>
            </a:r>
            <a:r>
              <a:rPr kumimoji="1" lang="en-US" sz="1200" b="0" i="0" kern="1200" dirty="0" smtClean="0">
                <a:solidFill>
                  <a:schemeClr val="tx1"/>
                </a:solidFill>
                <a:effectLst/>
                <a:latin typeface="Times New Roman" pitchFamily="18" charset="0"/>
                <a:ea typeface="MS PGothic" panose="020B0600070205080204" pitchFamily="34" charset="-128"/>
                <a:cs typeface="ＭＳ Ｐゴシック" pitchFamily="-111" charset="-128"/>
              </a:rPr>
              <a:t>Party of import may, at any time, in light of new scientific information on potential adverse effects on the conservation and sustainable use of biological diversity, taking also into account the risks to human health, review and change a decision regarding an intentional transboundary movement. In such case, the Party should, within </a:t>
            </a:r>
            <a:r>
              <a:rPr kumimoji="1" lang="en-US" sz="1200" b="1" i="0" kern="1200" dirty="0" smtClean="0">
                <a:solidFill>
                  <a:srgbClr val="FF0000"/>
                </a:solidFill>
                <a:effectLst/>
                <a:latin typeface="Times New Roman" pitchFamily="18" charset="0"/>
                <a:ea typeface="MS PGothic" panose="020B0600070205080204" pitchFamily="34" charset="-128"/>
                <a:cs typeface="ＭＳ Ｐゴシック" pitchFamily="-111" charset="-128"/>
              </a:rPr>
              <a:t>thirty days</a:t>
            </a:r>
            <a:r>
              <a:rPr kumimoji="1" lang="en-US" sz="1200" b="0" i="0" kern="1200" dirty="0" smtClean="0">
                <a:solidFill>
                  <a:schemeClr val="tx1"/>
                </a:solidFill>
                <a:effectLst/>
                <a:latin typeface="Times New Roman" pitchFamily="18" charset="0"/>
                <a:ea typeface="MS PGothic" panose="020B0600070205080204" pitchFamily="34" charset="-128"/>
                <a:cs typeface="ＭＳ Ｐゴシック" pitchFamily="-111" charset="-128"/>
              </a:rPr>
              <a:t>, inform the </a:t>
            </a:r>
            <a:r>
              <a:rPr kumimoji="1" lang="en-US" sz="1200" b="0" i="0" kern="1200" dirty="0" err="1" smtClean="0">
                <a:solidFill>
                  <a:schemeClr val="tx1"/>
                </a:solidFill>
                <a:effectLst/>
                <a:latin typeface="Times New Roman" pitchFamily="18" charset="0"/>
                <a:ea typeface="MS PGothic" panose="020B0600070205080204" pitchFamily="34" charset="-128"/>
                <a:cs typeface="ＭＳ Ｐゴシック" pitchFamily="-111" charset="-128"/>
              </a:rPr>
              <a:t>notifier</a:t>
            </a:r>
            <a:r>
              <a:rPr kumimoji="1" lang="en-US" sz="1200" b="0" i="0" kern="1200" dirty="0" smtClean="0">
                <a:solidFill>
                  <a:schemeClr val="tx1"/>
                </a:solidFill>
                <a:effectLst/>
                <a:latin typeface="Times New Roman" pitchFamily="18" charset="0"/>
                <a:ea typeface="MS PGothic" panose="020B0600070205080204" pitchFamily="34" charset="-128"/>
                <a:cs typeface="ＭＳ Ｐゴシック" pitchFamily="-111" charset="-128"/>
              </a:rPr>
              <a:t>, as well as the Biosafety Clearing-House, and shall set out the reasons for its decision.</a:t>
            </a:r>
          </a:p>
          <a:p>
            <a:endParaRPr kumimoji="1" lang="en-US" sz="1200" b="0" i="0" kern="1200" dirty="0" smtClean="0">
              <a:solidFill>
                <a:schemeClr val="tx1"/>
              </a:solidFill>
              <a:effectLst/>
              <a:latin typeface="Times New Roman" pitchFamily="18" charset="0"/>
              <a:ea typeface="MS PGothic" panose="020B0600070205080204" pitchFamily="34" charset="-128"/>
              <a:cs typeface="ＭＳ Ｐゴシック" pitchFamily="-111" charset="-128"/>
            </a:endParaRPr>
          </a:p>
          <a:p>
            <a:r>
              <a:rPr kumimoji="1" lang="en-US" sz="1200" b="0" i="0" kern="1200" dirty="0" smtClean="0">
                <a:solidFill>
                  <a:schemeClr val="tx1"/>
                </a:solidFill>
                <a:effectLst/>
                <a:latin typeface="Times New Roman" pitchFamily="18" charset="0"/>
                <a:ea typeface="MS PGothic" panose="020B0600070205080204" pitchFamily="34" charset="-128"/>
                <a:cs typeface="ＭＳ Ｐゴシック" pitchFamily="-111" charset="-128"/>
              </a:rPr>
              <a:t>- A Party of export or a </a:t>
            </a:r>
            <a:r>
              <a:rPr kumimoji="1" lang="en-US" sz="1200" b="0" i="0" kern="1200" dirty="0" err="1" smtClean="0">
                <a:solidFill>
                  <a:schemeClr val="tx1"/>
                </a:solidFill>
                <a:effectLst/>
                <a:latin typeface="Times New Roman" pitchFamily="18" charset="0"/>
                <a:ea typeface="MS PGothic" panose="020B0600070205080204" pitchFamily="34" charset="-128"/>
                <a:cs typeface="ＭＳ Ｐゴシック" pitchFamily="-111" charset="-128"/>
              </a:rPr>
              <a:t>notifier</a:t>
            </a:r>
            <a:r>
              <a:rPr kumimoji="1" lang="en-US" sz="1200" b="0" i="0" kern="1200" dirty="0" smtClean="0">
                <a:solidFill>
                  <a:schemeClr val="tx1"/>
                </a:solidFill>
                <a:effectLst/>
                <a:latin typeface="Times New Roman" pitchFamily="18" charset="0"/>
                <a:ea typeface="MS PGothic" panose="020B0600070205080204" pitchFamily="34" charset="-128"/>
                <a:cs typeface="ＭＳ Ｐゴシック" pitchFamily="-111" charset="-128"/>
              </a:rPr>
              <a:t> may request the Party of import to review a decision it has made in respect of it under Article 10 when</a:t>
            </a:r>
            <a:r>
              <a:rPr kumimoji="1" lang="en-US" sz="1200" b="0" i="0" kern="1200" baseline="0" dirty="0" smtClean="0">
                <a:solidFill>
                  <a:schemeClr val="tx1"/>
                </a:solidFill>
                <a:effectLst/>
                <a:latin typeface="Times New Roman" pitchFamily="18" charset="0"/>
                <a:ea typeface="MS PGothic" panose="020B0600070205080204" pitchFamily="34" charset="-128"/>
                <a:cs typeface="ＭＳ Ｐゴシック" pitchFamily="-111" charset="-128"/>
              </a:rPr>
              <a:t> </a:t>
            </a:r>
            <a:r>
              <a:rPr kumimoji="1" lang="en-US" sz="1200" b="0" i="0" kern="1200" dirty="0" smtClean="0">
                <a:solidFill>
                  <a:schemeClr val="tx1"/>
                </a:solidFill>
                <a:effectLst/>
                <a:latin typeface="Times New Roman" pitchFamily="18" charset="0"/>
                <a:ea typeface="MS PGothic" panose="020B0600070205080204" pitchFamily="34" charset="-128"/>
                <a:cs typeface="ＭＳ Ｐゴシック" pitchFamily="-111" charset="-128"/>
              </a:rPr>
              <a:t>:(a)</a:t>
            </a:r>
          </a:p>
          <a:p>
            <a:r>
              <a:rPr kumimoji="1" lang="en-US" sz="1200" b="0" i="0" kern="1200" dirty="0" smtClean="0">
                <a:solidFill>
                  <a:schemeClr val="tx1"/>
                </a:solidFill>
                <a:effectLst/>
                <a:latin typeface="Times New Roman" pitchFamily="18" charset="0"/>
                <a:ea typeface="MS PGothic" panose="020B0600070205080204" pitchFamily="34" charset="-128"/>
                <a:cs typeface="ＭＳ Ｐゴシック" pitchFamily="-111" charset="-128"/>
              </a:rPr>
              <a:t>A change in circumstances has occurred that may influence the outcome of the risk assessment upon which the decision was based; or</a:t>
            </a:r>
          </a:p>
          <a:p>
            <a:r>
              <a:rPr kumimoji="1" lang="en-US" sz="1200" b="0" i="0" kern="1200" dirty="0" smtClean="0">
                <a:solidFill>
                  <a:schemeClr val="tx1"/>
                </a:solidFill>
                <a:effectLst/>
                <a:latin typeface="Times New Roman" pitchFamily="18" charset="0"/>
                <a:ea typeface="MS PGothic" panose="020B0600070205080204" pitchFamily="34" charset="-128"/>
                <a:cs typeface="ＭＳ Ｐゴシック" pitchFamily="-111" charset="-128"/>
              </a:rPr>
              <a:t>(b) Additional relevant scientific or technical information has become available. In such case,</a:t>
            </a:r>
            <a:r>
              <a:rPr kumimoji="1" lang="en-US" sz="1200" b="0" i="0" kern="1200" baseline="0" dirty="0" smtClean="0">
                <a:solidFill>
                  <a:schemeClr val="tx1"/>
                </a:solidFill>
                <a:effectLst/>
                <a:latin typeface="Times New Roman" pitchFamily="18" charset="0"/>
                <a:ea typeface="MS PGothic" panose="020B0600070205080204" pitchFamily="34" charset="-128"/>
                <a:cs typeface="ＭＳ Ｐゴシック" pitchFamily="-111" charset="-128"/>
              </a:rPr>
              <a:t> t</a:t>
            </a:r>
            <a:r>
              <a:rPr kumimoji="1" lang="en-US" sz="1200" b="0" i="0" kern="1200" dirty="0" smtClean="0">
                <a:solidFill>
                  <a:schemeClr val="tx1"/>
                </a:solidFill>
                <a:effectLst/>
                <a:latin typeface="Times New Roman" pitchFamily="18" charset="0"/>
                <a:ea typeface="MS PGothic" panose="020B0600070205080204" pitchFamily="34" charset="-128"/>
                <a:cs typeface="ＭＳ Ｐゴシック" pitchFamily="-111" charset="-128"/>
              </a:rPr>
              <a:t>he Party of import should respond in writing to such a request within ninety days and set out the reasons for its decision.</a:t>
            </a:r>
          </a:p>
          <a:p>
            <a:pPr marL="457200" indent="-457200"/>
            <a:endParaRPr lang="en-US" altLang="en-US" dirty="0" smtClean="0"/>
          </a:p>
          <a:p>
            <a:endParaRPr lang="en-US" dirty="0"/>
          </a:p>
        </p:txBody>
      </p:sp>
      <p:sp>
        <p:nvSpPr>
          <p:cNvPr id="4" name="Slide Number Placeholder 3"/>
          <p:cNvSpPr>
            <a:spLocks noGrp="1"/>
          </p:cNvSpPr>
          <p:nvPr>
            <p:ph type="sldNum" sz="quarter" idx="10"/>
          </p:nvPr>
        </p:nvSpPr>
        <p:spPr/>
        <p:txBody>
          <a:bodyPr/>
          <a:lstStyle/>
          <a:p>
            <a:fld id="{11434E2A-0B49-469D-B6A1-A72776167C4E}" type="slidenum">
              <a:rPr lang="en-US" smtClean="0"/>
              <a:t>13</a:t>
            </a:fld>
            <a:endParaRPr lang="en-US"/>
          </a:p>
        </p:txBody>
      </p:sp>
    </p:spTree>
    <p:extLst>
      <p:ext uri="{BB962C8B-B14F-4D97-AF65-F5344CB8AC3E}">
        <p14:creationId xmlns:p14="http://schemas.microsoft.com/office/powerpoint/2010/main" val="395061234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3.xml"/><Relationship Id="rId4" Type="http://schemas.openxmlformats.org/officeDocument/2006/relationships/image" Target="../media/image6.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3.xml"/><Relationship Id="rId4" Type="http://schemas.openxmlformats.org/officeDocument/2006/relationships/image" Target="../media/image6.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secHead" preserve="1">
  <p:cSld name="Master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solidFill>
                  <a:schemeClr val="accent2"/>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8EEF100-D1FC-4066-9A8B-3E0FC9C59DEB}" type="datetimeFigureOut">
              <a:rPr lang="en-US" smtClean="0"/>
              <a:t>10/8/2024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231597-4DAB-4E82-B20D-EE813693DD37}" type="slidenum">
              <a:rPr lang="en-US" smtClean="0"/>
              <a:t>‹N°›</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11" descr="C:\Users\malikr\Desktop\Desktop 2017\e9f3064a37460e22935d3df9e26e53bb_XL.jpg"/>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76977" y="286151"/>
            <a:ext cx="1802080" cy="1244266"/>
          </a:xfrm>
          <a:prstGeom prst="rect">
            <a:avLst/>
          </a:prstGeom>
          <a:noFill/>
          <a:ln>
            <a:noFill/>
          </a:ln>
        </p:spPr>
      </p:pic>
      <p:pic>
        <p:nvPicPr>
          <p:cNvPr id="13" name="Picture 12" descr="C:\Users\malikr\Desktop\gef-global-environment-facility-logo-9F9DC1509C-seeklogo.com.png"/>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989371" y="453222"/>
            <a:ext cx="1677252" cy="948623"/>
          </a:xfrm>
          <a:prstGeom prst="rect">
            <a:avLst/>
          </a:prstGeom>
          <a:noFill/>
          <a:ln>
            <a:noFill/>
          </a:ln>
        </p:spPr>
      </p:pic>
      <p:sp>
        <p:nvSpPr>
          <p:cNvPr id="14" name="Title 1"/>
          <p:cNvSpPr txBox="1">
            <a:spLocks/>
          </p:cNvSpPr>
          <p:nvPr userDrawn="1"/>
        </p:nvSpPr>
        <p:spPr>
          <a:xfrm>
            <a:off x="2055795" y="2513756"/>
            <a:ext cx="8512743" cy="1798361"/>
          </a:xfrm>
          <a:prstGeom prst="rect">
            <a:avLst/>
          </a:prstGeom>
        </p:spPr>
        <p:txBody>
          <a:bodyPr vert="horz" lIns="91440" tIns="45720" rIns="91440" bIns="45720" rtlCol="0" anchor="ctr">
            <a:normAutofit fontScale="92500"/>
          </a:bodyPr>
          <a:lstStyle>
            <a:lvl1pPr algn="r" defTabSz="914400" rtl="0" eaLnBrk="1" latinLnBrk="0" hangingPunct="1">
              <a:lnSpc>
                <a:spcPct val="80000"/>
              </a:lnSpc>
              <a:spcBef>
                <a:spcPct val="0"/>
              </a:spcBef>
              <a:buNone/>
              <a:defRPr sz="5000" b="0" kern="1200" cap="all" spc="200" baseline="0">
                <a:solidFill>
                  <a:schemeClr val="tx1">
                    <a:lumMod val="95000"/>
                    <a:lumOff val="5000"/>
                  </a:schemeClr>
                </a:solidFill>
                <a:latin typeface="+mj-lt"/>
                <a:ea typeface="+mj-ea"/>
                <a:cs typeface="+mj-cs"/>
              </a:defRPr>
            </a:lvl1pPr>
          </a:lstStyle>
          <a:p>
            <a:pPr algn="ctr"/>
            <a:r>
              <a:rPr lang="en-US" sz="5000" b="0" kern="1200" cap="all" spc="200" baseline="0" dirty="0" smtClean="0">
                <a:solidFill>
                  <a:schemeClr val="tx1">
                    <a:lumMod val="95000"/>
                    <a:lumOff val="5000"/>
                  </a:schemeClr>
                </a:solidFill>
                <a:effectLst/>
                <a:latin typeface="+mj-lt"/>
                <a:ea typeface="+mj-ea"/>
                <a:cs typeface="+mj-cs"/>
              </a:rPr>
              <a:t>Project for Sustainable Capacity Building for Effective Participation in the Biosafety Clearing House </a:t>
            </a:r>
          </a:p>
        </p:txBody>
      </p:sp>
      <p:pic>
        <p:nvPicPr>
          <p:cNvPr id="15" name="Picture 14" descr="E:\BCH 3 Project\Project Logo\427x323.jpg"/>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434072" y="100283"/>
            <a:ext cx="3054350" cy="2311400"/>
          </a:xfrm>
          <a:prstGeom prst="rect">
            <a:avLst/>
          </a:prstGeom>
          <a:noFill/>
          <a:ln>
            <a:noFill/>
          </a:ln>
        </p:spPr>
      </p:pic>
    </p:spTree>
    <p:extLst>
      <p:ext uri="{BB962C8B-B14F-4D97-AF65-F5344CB8AC3E}">
        <p14:creationId xmlns:p14="http://schemas.microsoft.com/office/powerpoint/2010/main" val="5344939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7" y="585216"/>
            <a:ext cx="10786873" cy="1499616"/>
          </a:xfrm>
        </p:spPr>
        <p:txBody>
          <a:bodyPr/>
          <a:lstStyle>
            <a:lvl1pPr>
              <a:defRPr>
                <a:solidFill>
                  <a:srgbClr val="00B0F0"/>
                </a:solidFill>
              </a:defRPr>
            </a:lvl1pPr>
          </a:lstStyle>
          <a:p>
            <a:r>
              <a:rPr lang="en-US" dirty="0"/>
              <a:t>Click to edit Master title style</a:t>
            </a:r>
          </a:p>
        </p:txBody>
      </p:sp>
      <p:sp>
        <p:nvSpPr>
          <p:cNvPr id="3" name="Content Placeholder 2"/>
          <p:cNvSpPr>
            <a:spLocks noGrp="1"/>
          </p:cNvSpPr>
          <p:nvPr>
            <p:ph idx="1"/>
          </p:nvPr>
        </p:nvSpPr>
        <p:spPr>
          <a:xfrm>
            <a:off x="1024128" y="2286000"/>
            <a:ext cx="10786872" cy="4023360"/>
          </a:xfrm>
        </p:spPr>
        <p:txBody>
          <a:bodyPr/>
          <a:lstStyle>
            <a:lvl1pPr>
              <a:defRPr sz="2600"/>
            </a:lvl1pPr>
            <a:lvl2pPr marL="461963" indent="-115888">
              <a:defRPr sz="2200"/>
            </a:lvl2pPr>
            <a:lvl3pPr marL="568325" indent="-58738">
              <a:defRPr/>
            </a:lvl3pPr>
            <a:lvl4pPr marL="682625" indent="-57150">
              <a:defRPr/>
            </a:lvl4pPr>
            <a:lvl5pPr marL="776288" indent="-34925">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8EEF100-D1FC-4066-9A8B-3E0FC9C59DEB}" type="datetimeFigureOut">
              <a:rPr lang="en-US" smtClean="0"/>
              <a:t>10/8/2024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231597-4DAB-4E82-B20D-EE813693DD37}" type="slidenum">
              <a:rPr lang="en-US" smtClean="0"/>
              <a:t>‹N°›</a:t>
            </a:fld>
            <a:endParaRPr lang="en-US"/>
          </a:p>
        </p:txBody>
      </p:sp>
    </p:spTree>
    <p:extLst>
      <p:ext uri="{BB962C8B-B14F-4D97-AF65-F5344CB8AC3E}">
        <p14:creationId xmlns:p14="http://schemas.microsoft.com/office/powerpoint/2010/main" val="35635803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Master Layout">
    <p:spTree>
      <p:nvGrpSpPr>
        <p:cNvPr id="1" name=""/>
        <p:cNvGrpSpPr/>
        <p:nvPr/>
      </p:nvGrpSpPr>
      <p:grpSpPr>
        <a:xfrm>
          <a:off x="0" y="0"/>
          <a:ext cx="0" cy="0"/>
          <a:chOff x="0" y="0"/>
          <a:chExt cx="0" cy="0"/>
        </a:xfrm>
      </p:grpSpPr>
      <p:cxnSp>
        <p:nvCxnSpPr>
          <p:cNvPr id="8" name="Straight Connector 7"/>
          <p:cNvCxnSpPr/>
          <p:nvPr/>
        </p:nvCxnSpPr>
        <p:spPr>
          <a:xfrm flipV="1">
            <a:off x="8366523" y="51117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15" name="Picture 14" descr="E:\BCH 3 Project\Project Logo\427x323.jpg"/>
          <p:cNvPicPr/>
          <p:nvPr userDrawn="1"/>
        </p:nvPicPr>
        <p:blipFill>
          <a:blip r:embed="rId2">
            <a:extLst>
              <a:ext uri="{28A0092B-C50C-407E-A947-70E740481C1C}">
                <a14:useLocalDpi xmlns:a14="http://schemas.microsoft.com/office/drawing/2010/main"/>
              </a:ext>
            </a:extLst>
          </a:blip>
          <a:srcRect/>
          <a:stretch>
            <a:fillRect/>
          </a:stretch>
        </p:blipFill>
        <p:spPr bwMode="auto">
          <a:xfrm>
            <a:off x="4464552" y="0"/>
            <a:ext cx="3054350" cy="2311400"/>
          </a:xfrm>
          <a:prstGeom prst="rect">
            <a:avLst/>
          </a:prstGeom>
          <a:noFill/>
          <a:ln>
            <a:noFill/>
          </a:ln>
        </p:spPr>
      </p:pic>
      <p:pic>
        <p:nvPicPr>
          <p:cNvPr id="2" name="Picture 1">
            <a:extLst>
              <a:ext uri="{FF2B5EF4-FFF2-40B4-BE49-F238E27FC236}">
                <a16:creationId xmlns:a16="http://schemas.microsoft.com/office/drawing/2014/main" id="{C4E180FF-3FED-4F69-86CA-4349690FB631}"/>
              </a:ext>
            </a:extLst>
          </p:cNvPr>
          <p:cNvPicPr>
            <a:picLocks noChangeAspect="1"/>
          </p:cNvPicPr>
          <p:nvPr userDrawn="1"/>
        </p:nvPicPr>
        <p:blipFill>
          <a:blip r:embed="rId3"/>
          <a:stretch>
            <a:fillRect/>
          </a:stretch>
        </p:blipFill>
        <p:spPr>
          <a:xfrm>
            <a:off x="10722579" y="107517"/>
            <a:ext cx="1145555" cy="1332330"/>
          </a:xfrm>
          <a:prstGeom prst="rect">
            <a:avLst/>
          </a:prstGeom>
        </p:spPr>
      </p:pic>
      <p:pic>
        <p:nvPicPr>
          <p:cNvPr id="3" name="Picture 2">
            <a:extLst>
              <a:ext uri="{FF2B5EF4-FFF2-40B4-BE49-F238E27FC236}">
                <a16:creationId xmlns:a16="http://schemas.microsoft.com/office/drawing/2014/main" id="{C4D7A1F7-FDC4-4B5F-8031-329F600D3A2B}"/>
              </a:ext>
            </a:extLst>
          </p:cNvPr>
          <p:cNvPicPr>
            <a:picLocks noChangeAspect="1"/>
          </p:cNvPicPr>
          <p:nvPr userDrawn="1"/>
        </p:nvPicPr>
        <p:blipFill>
          <a:blip r:embed="rId4"/>
          <a:stretch>
            <a:fillRect/>
          </a:stretch>
        </p:blipFill>
        <p:spPr>
          <a:xfrm>
            <a:off x="376056" y="110443"/>
            <a:ext cx="1991224" cy="1305601"/>
          </a:xfrm>
          <a:prstGeom prst="rect">
            <a:avLst/>
          </a:prstGeom>
        </p:spPr>
      </p:pic>
      <p:sp>
        <p:nvSpPr>
          <p:cNvPr id="9" name="Title 1">
            <a:extLst>
              <a:ext uri="{FF2B5EF4-FFF2-40B4-BE49-F238E27FC236}">
                <a16:creationId xmlns:a16="http://schemas.microsoft.com/office/drawing/2014/main" id="{56FC474D-8C71-4DC8-AC7E-EF5D9E1F4E5A}"/>
              </a:ext>
            </a:extLst>
          </p:cNvPr>
          <p:cNvSpPr txBox="1">
            <a:spLocks/>
          </p:cNvSpPr>
          <p:nvPr userDrawn="1"/>
        </p:nvSpPr>
        <p:spPr>
          <a:xfrm>
            <a:off x="1954194" y="2242726"/>
            <a:ext cx="8512743" cy="914401"/>
          </a:xfrm>
          <a:prstGeom prst="rect">
            <a:avLst/>
          </a:prstGeom>
        </p:spPr>
        <p:txBody>
          <a:bodyPr vert="horz" lIns="91440" tIns="45720" rIns="91440" bIns="45720" rtlCol="0" anchor="ctr">
            <a:noAutofit/>
          </a:bodyPr>
          <a:lstStyle>
            <a:lvl1pPr algn="r" defTabSz="914400" rtl="0" eaLnBrk="1" latinLnBrk="0" hangingPunct="1">
              <a:lnSpc>
                <a:spcPct val="80000"/>
              </a:lnSpc>
              <a:spcBef>
                <a:spcPct val="0"/>
              </a:spcBef>
              <a:buNone/>
              <a:defRPr sz="5000" b="0" kern="1200" cap="all" spc="200" baseline="0">
                <a:solidFill>
                  <a:schemeClr val="tx1">
                    <a:lumMod val="95000"/>
                    <a:lumOff val="5000"/>
                  </a:schemeClr>
                </a:solidFill>
                <a:latin typeface="+mj-lt"/>
                <a:ea typeface="+mj-ea"/>
                <a:cs typeface="+mj-cs"/>
              </a:defRPr>
            </a:lvl1pPr>
          </a:lstStyle>
          <a:p>
            <a:pPr algn="ctr"/>
            <a:r>
              <a:rPr lang="en-US" sz="3200" b="0" kern="1200" cap="none" spc="200" baseline="0" dirty="0">
                <a:solidFill>
                  <a:schemeClr val="tx1">
                    <a:lumMod val="95000"/>
                    <a:lumOff val="5000"/>
                  </a:schemeClr>
                </a:solidFill>
                <a:effectLst/>
                <a:latin typeface="Sitka Banner Semibold" pitchFamily="2" charset="0"/>
                <a:ea typeface="+mj-ea"/>
                <a:cs typeface="+mj-cs"/>
              </a:rPr>
              <a:t>Regional Joint BCH and ABSCH Training of Trainers Workshop for Africa Region</a:t>
            </a:r>
          </a:p>
        </p:txBody>
      </p:sp>
      <p:sp>
        <p:nvSpPr>
          <p:cNvPr id="4" name="Rectangle 3">
            <a:extLst>
              <a:ext uri="{FF2B5EF4-FFF2-40B4-BE49-F238E27FC236}">
                <a16:creationId xmlns:a16="http://schemas.microsoft.com/office/drawing/2014/main" id="{0CC95658-2CE9-48FC-B6A6-786A3C396A94}"/>
              </a:ext>
            </a:extLst>
          </p:cNvPr>
          <p:cNvSpPr/>
          <p:nvPr userDrawn="1"/>
        </p:nvSpPr>
        <p:spPr>
          <a:xfrm>
            <a:off x="3885381" y="3157127"/>
            <a:ext cx="4162037" cy="523220"/>
          </a:xfrm>
          <a:prstGeom prst="rect">
            <a:avLst/>
          </a:prstGeom>
        </p:spPr>
        <p:txBody>
          <a:bodyPr wrap="none">
            <a:spAutoFit/>
          </a:bodyPr>
          <a:lstStyle/>
          <a:p>
            <a:r>
              <a:rPr lang="en-GB" sz="2800" b="0" i="0" dirty="0">
                <a:solidFill>
                  <a:srgbClr val="7030A0"/>
                </a:solidFill>
                <a:effectLst>
                  <a:outerShdw blurRad="38100" dist="38100" dir="2700000" algn="tl">
                    <a:srgbClr val="000000">
                      <a:alpha val="43137"/>
                    </a:srgbClr>
                  </a:outerShdw>
                </a:effectLst>
                <a:latin typeface="Google Sans"/>
              </a:rPr>
              <a:t>Nairobi, 7-11 October 2024</a:t>
            </a:r>
            <a:endParaRPr lang="en-GB" sz="2800" dirty="0">
              <a:solidFill>
                <a:srgbClr val="7030A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3758521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Master Layout">
    <p:spTree>
      <p:nvGrpSpPr>
        <p:cNvPr id="1" name=""/>
        <p:cNvGrpSpPr/>
        <p:nvPr/>
      </p:nvGrpSpPr>
      <p:grpSpPr>
        <a:xfrm>
          <a:off x="0" y="0"/>
          <a:ext cx="0" cy="0"/>
          <a:chOff x="0" y="0"/>
          <a:chExt cx="0" cy="0"/>
        </a:xfrm>
      </p:grpSpPr>
      <p:cxnSp>
        <p:nvCxnSpPr>
          <p:cNvPr id="8" name="Straight Connector 7"/>
          <p:cNvCxnSpPr/>
          <p:nvPr/>
        </p:nvCxnSpPr>
        <p:spPr>
          <a:xfrm flipV="1">
            <a:off x="8366523" y="51117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15" name="Picture 14" descr="E:\BCH 3 Project\Project Logo\427x323.jpg"/>
          <p:cNvPicPr/>
          <p:nvPr userDrawn="1"/>
        </p:nvPicPr>
        <p:blipFill>
          <a:blip r:embed="rId2">
            <a:extLst>
              <a:ext uri="{28A0092B-C50C-407E-A947-70E740481C1C}">
                <a14:useLocalDpi xmlns:a14="http://schemas.microsoft.com/office/drawing/2010/main"/>
              </a:ext>
            </a:extLst>
          </a:blip>
          <a:srcRect/>
          <a:stretch>
            <a:fillRect/>
          </a:stretch>
        </p:blipFill>
        <p:spPr bwMode="auto">
          <a:xfrm>
            <a:off x="4464552" y="0"/>
            <a:ext cx="3054350" cy="2311400"/>
          </a:xfrm>
          <a:prstGeom prst="rect">
            <a:avLst/>
          </a:prstGeom>
          <a:noFill/>
          <a:ln>
            <a:noFill/>
          </a:ln>
        </p:spPr>
      </p:pic>
      <p:pic>
        <p:nvPicPr>
          <p:cNvPr id="2" name="Picture 1">
            <a:extLst>
              <a:ext uri="{FF2B5EF4-FFF2-40B4-BE49-F238E27FC236}">
                <a16:creationId xmlns:a16="http://schemas.microsoft.com/office/drawing/2014/main" id="{C4E180FF-3FED-4F69-86CA-4349690FB631}"/>
              </a:ext>
            </a:extLst>
          </p:cNvPr>
          <p:cNvPicPr>
            <a:picLocks noChangeAspect="1"/>
          </p:cNvPicPr>
          <p:nvPr userDrawn="1"/>
        </p:nvPicPr>
        <p:blipFill>
          <a:blip r:embed="rId3"/>
          <a:stretch>
            <a:fillRect/>
          </a:stretch>
        </p:blipFill>
        <p:spPr>
          <a:xfrm>
            <a:off x="10722579" y="107517"/>
            <a:ext cx="1145555" cy="1332330"/>
          </a:xfrm>
          <a:prstGeom prst="rect">
            <a:avLst/>
          </a:prstGeom>
        </p:spPr>
      </p:pic>
      <p:pic>
        <p:nvPicPr>
          <p:cNvPr id="3" name="Picture 2">
            <a:extLst>
              <a:ext uri="{FF2B5EF4-FFF2-40B4-BE49-F238E27FC236}">
                <a16:creationId xmlns:a16="http://schemas.microsoft.com/office/drawing/2014/main" id="{C4D7A1F7-FDC4-4B5F-8031-329F600D3A2B}"/>
              </a:ext>
            </a:extLst>
          </p:cNvPr>
          <p:cNvPicPr>
            <a:picLocks noChangeAspect="1"/>
          </p:cNvPicPr>
          <p:nvPr userDrawn="1"/>
        </p:nvPicPr>
        <p:blipFill>
          <a:blip r:embed="rId4"/>
          <a:stretch>
            <a:fillRect/>
          </a:stretch>
        </p:blipFill>
        <p:spPr>
          <a:xfrm>
            <a:off x="376056" y="110443"/>
            <a:ext cx="1991224" cy="1305601"/>
          </a:xfrm>
          <a:prstGeom prst="rect">
            <a:avLst/>
          </a:prstGeom>
        </p:spPr>
      </p:pic>
      <p:sp>
        <p:nvSpPr>
          <p:cNvPr id="9" name="Title 1">
            <a:extLst>
              <a:ext uri="{FF2B5EF4-FFF2-40B4-BE49-F238E27FC236}">
                <a16:creationId xmlns:a16="http://schemas.microsoft.com/office/drawing/2014/main" id="{56FC474D-8C71-4DC8-AC7E-EF5D9E1F4E5A}"/>
              </a:ext>
            </a:extLst>
          </p:cNvPr>
          <p:cNvSpPr txBox="1">
            <a:spLocks/>
          </p:cNvSpPr>
          <p:nvPr userDrawn="1"/>
        </p:nvSpPr>
        <p:spPr>
          <a:xfrm>
            <a:off x="1954194" y="2242726"/>
            <a:ext cx="8512743" cy="914401"/>
          </a:xfrm>
          <a:prstGeom prst="rect">
            <a:avLst/>
          </a:prstGeom>
        </p:spPr>
        <p:txBody>
          <a:bodyPr vert="horz" lIns="91440" tIns="45720" rIns="91440" bIns="45720" rtlCol="0" anchor="ctr">
            <a:noAutofit/>
          </a:bodyPr>
          <a:lstStyle>
            <a:lvl1pPr algn="r" defTabSz="914400" rtl="0" eaLnBrk="1" latinLnBrk="0" hangingPunct="1">
              <a:lnSpc>
                <a:spcPct val="80000"/>
              </a:lnSpc>
              <a:spcBef>
                <a:spcPct val="0"/>
              </a:spcBef>
              <a:buNone/>
              <a:defRPr sz="5000" b="0" kern="1200" cap="all" spc="200" baseline="0">
                <a:solidFill>
                  <a:schemeClr val="tx1">
                    <a:lumMod val="95000"/>
                    <a:lumOff val="5000"/>
                  </a:schemeClr>
                </a:solidFill>
                <a:latin typeface="+mj-lt"/>
                <a:ea typeface="+mj-ea"/>
                <a:cs typeface="+mj-cs"/>
              </a:defRPr>
            </a:lvl1pPr>
          </a:lstStyle>
          <a:p>
            <a:pPr algn="ctr"/>
            <a:r>
              <a:rPr lang="en-US" sz="3200" b="0" kern="1200" cap="none" spc="200" baseline="0" dirty="0">
                <a:solidFill>
                  <a:schemeClr val="tx1">
                    <a:lumMod val="95000"/>
                    <a:lumOff val="5000"/>
                  </a:schemeClr>
                </a:solidFill>
                <a:effectLst/>
                <a:latin typeface="Sitka Banner Semibold" pitchFamily="2" charset="0"/>
                <a:ea typeface="+mj-ea"/>
                <a:cs typeface="+mj-cs"/>
              </a:rPr>
              <a:t>Regional Joint BCH and ABSCH Training of Trainers Workshop for Africa Region</a:t>
            </a:r>
          </a:p>
        </p:txBody>
      </p:sp>
      <p:sp>
        <p:nvSpPr>
          <p:cNvPr id="4" name="Rectangle 3">
            <a:extLst>
              <a:ext uri="{FF2B5EF4-FFF2-40B4-BE49-F238E27FC236}">
                <a16:creationId xmlns:a16="http://schemas.microsoft.com/office/drawing/2014/main" id="{0CC95658-2CE9-48FC-B6A6-786A3C396A94}"/>
              </a:ext>
            </a:extLst>
          </p:cNvPr>
          <p:cNvSpPr/>
          <p:nvPr userDrawn="1"/>
        </p:nvSpPr>
        <p:spPr>
          <a:xfrm>
            <a:off x="3885381" y="3157127"/>
            <a:ext cx="4212692" cy="523220"/>
          </a:xfrm>
          <a:prstGeom prst="rect">
            <a:avLst/>
          </a:prstGeom>
        </p:spPr>
        <p:txBody>
          <a:bodyPr wrap="none">
            <a:spAutoFit/>
          </a:bodyPr>
          <a:lstStyle/>
          <a:p>
            <a:r>
              <a:rPr lang="en-GB" sz="2800" b="0" i="0" dirty="0">
                <a:solidFill>
                  <a:srgbClr val="7030A0"/>
                </a:solidFill>
                <a:effectLst>
                  <a:outerShdw blurRad="38100" dist="38100" dir="2700000" algn="tl">
                    <a:srgbClr val="000000">
                      <a:alpha val="43137"/>
                    </a:srgbClr>
                  </a:outerShdw>
                </a:effectLst>
                <a:latin typeface="Google Sans"/>
              </a:rPr>
              <a:t>Abidjan, 7-11 October 2024</a:t>
            </a:r>
            <a:endParaRPr lang="en-GB" sz="2800" dirty="0">
              <a:solidFill>
                <a:srgbClr val="7030A0"/>
              </a:solidFill>
              <a:effectLst>
                <a:outerShdw blurRad="38100" dist="38100" dir="2700000" algn="tl">
                  <a:srgbClr val="000000">
                    <a:alpha val="43137"/>
                  </a:srgbClr>
                </a:outerShdw>
              </a:effectLst>
            </a:endParaRPr>
          </a:p>
        </p:txBody>
      </p:sp>
      <p:sp>
        <p:nvSpPr>
          <p:cNvPr id="7" name="Title 1">
            <a:extLst>
              <a:ext uri="{FF2B5EF4-FFF2-40B4-BE49-F238E27FC236}">
                <a16:creationId xmlns:a16="http://schemas.microsoft.com/office/drawing/2014/main" id="{9F6FC5B6-DA5E-D9A0-1C06-DCAF82E429EE}"/>
              </a:ext>
            </a:extLst>
          </p:cNvPr>
          <p:cNvSpPr txBox="1">
            <a:spLocks/>
          </p:cNvSpPr>
          <p:nvPr userDrawn="1"/>
        </p:nvSpPr>
        <p:spPr>
          <a:xfrm>
            <a:off x="381000" y="4779659"/>
            <a:ext cx="7772400" cy="1463040"/>
          </a:xfrm>
          <a:prstGeom prst="rect">
            <a:avLst/>
          </a:prstGeom>
        </p:spPr>
        <p:txBody>
          <a:bodyPr anchor="ctr">
            <a:normAutofit/>
          </a:bodyPr>
          <a:lstStyle>
            <a:lvl1pPr algn="r" defTabSz="914400" rtl="0" eaLnBrk="1" latinLnBrk="0" hangingPunct="1">
              <a:lnSpc>
                <a:spcPct val="90000"/>
              </a:lnSpc>
              <a:spcBef>
                <a:spcPct val="0"/>
              </a:spcBef>
              <a:buNone/>
              <a:defRPr sz="5000" b="0" kern="1200" spc="200" baseline="0">
                <a:solidFill>
                  <a:schemeClr val="accent2"/>
                </a:solidFill>
                <a:latin typeface="+mj-lt"/>
                <a:ea typeface="+mj-ea"/>
                <a:cs typeface="+mj-cs"/>
              </a:defRPr>
            </a:lvl1pPr>
          </a:lstStyle>
          <a:p>
            <a:r>
              <a:rPr lang="fr-FR" dirty="0" err="1"/>
              <a:t>Presentation</a:t>
            </a:r>
            <a:r>
              <a:rPr lang="fr-FR" dirty="0"/>
              <a:t> </a:t>
            </a:r>
            <a:r>
              <a:rPr lang="fr-FR" dirty="0" err="1"/>
              <a:t>title</a:t>
            </a:r>
            <a:endParaRPr lang="fr-FR" dirty="0"/>
          </a:p>
        </p:txBody>
      </p:sp>
      <p:sp>
        <p:nvSpPr>
          <p:cNvPr id="10" name="Text Placeholder 2">
            <a:extLst>
              <a:ext uri="{FF2B5EF4-FFF2-40B4-BE49-F238E27FC236}">
                <a16:creationId xmlns:a16="http://schemas.microsoft.com/office/drawing/2014/main" id="{B7943F5D-1593-9AFA-6FF2-0F64AAC0CD09}"/>
              </a:ext>
            </a:extLst>
          </p:cNvPr>
          <p:cNvSpPr txBox="1">
            <a:spLocks/>
          </p:cNvSpPr>
          <p:nvPr userDrawn="1"/>
        </p:nvSpPr>
        <p:spPr>
          <a:xfrm>
            <a:off x="8610600" y="4779668"/>
            <a:ext cx="3200400" cy="1463040"/>
          </a:xfrm>
          <a:prstGeom prst="rect">
            <a:avLst/>
          </a:prstGeom>
        </p:spPr>
        <p:txBody>
          <a:bodyPr lIns="91440" rIns="91440" anchor="ctr">
            <a:normAutofit/>
          </a:bodyPr>
          <a:lstStyle>
            <a:lvl1pPr marL="0" indent="0" algn="l" defTabSz="914400" rtl="0" eaLnBrk="1" latinLnBrk="0" hangingPunct="1">
              <a:lnSpc>
                <a:spcPct val="100000"/>
              </a:lnSpc>
              <a:spcBef>
                <a:spcPts val="0"/>
              </a:spcBef>
              <a:buFont typeface="Arial" panose="020B0604020202020204" pitchFamily="34" charset="0"/>
              <a:buNone/>
              <a:defRPr sz="1800" kern="1200">
                <a:solidFill>
                  <a:schemeClr val="tx1">
                    <a:lumMod val="95000"/>
                    <a:lumOff val="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9pPr>
          </a:lstStyle>
          <a:p>
            <a:r>
              <a:rPr lang="en-US" sz="2400" dirty="0">
                <a:solidFill>
                  <a:srgbClr val="002060"/>
                </a:solidFill>
              </a:rPr>
              <a:t>Presenter Name</a:t>
            </a:r>
          </a:p>
        </p:txBody>
      </p:sp>
    </p:spTree>
    <p:extLst>
      <p:ext uri="{BB962C8B-B14F-4D97-AF65-F5344CB8AC3E}">
        <p14:creationId xmlns:p14="http://schemas.microsoft.com/office/powerpoint/2010/main" val="31907526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Disposition personnalisée">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E1407AF2-CBB3-9668-B112-08A4F37E7072}"/>
              </a:ext>
            </a:extLst>
          </p:cNvPr>
          <p:cNvSpPr>
            <a:spLocks noGrp="1"/>
          </p:cNvSpPr>
          <p:nvPr>
            <p:ph type="title"/>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lang="fr-TN" sz="4800" b="0" kern="1200" cap="none" spc="100" baseline="0" dirty="0">
                <a:solidFill>
                  <a:srgbClr val="00B050"/>
                </a:solidFill>
                <a:latin typeface="Tw Cen MT" panose="020B0602020104020603" pitchFamily="34" charset="0"/>
                <a:ea typeface="+mn-ea"/>
                <a:cs typeface="+mn-cs"/>
              </a:defRPr>
            </a:lvl1pPr>
          </a:lstStyle>
          <a:p>
            <a:r>
              <a:rPr lang="fr-FR" dirty="0"/>
              <a:t>Modifiez le style du titre</a:t>
            </a:r>
            <a:endParaRPr lang="fr-TN" dirty="0"/>
          </a:p>
        </p:txBody>
      </p:sp>
      <p:sp>
        <p:nvSpPr>
          <p:cNvPr id="9" name="Espace réservé du contenu 8">
            <a:extLst>
              <a:ext uri="{FF2B5EF4-FFF2-40B4-BE49-F238E27FC236}">
                <a16:creationId xmlns:a16="http://schemas.microsoft.com/office/drawing/2014/main" id="{D1B87D56-95C5-F246-A942-5DDB7A6357D2}"/>
              </a:ext>
            </a:extLst>
          </p:cNvPr>
          <p:cNvSpPr>
            <a:spLocks noGrp="1"/>
          </p:cNvSpPr>
          <p:nvPr>
            <p:ph sz="quarter" idx="10"/>
          </p:nvPr>
        </p:nvSpPr>
        <p:spPr>
          <a:xfrm>
            <a:off x="838200" y="2506663"/>
            <a:ext cx="7916863" cy="1658937"/>
          </a:xfrm>
          <a:prstGeom prst="rect">
            <a:avLst/>
          </a:prstGeom>
        </p:spPr>
        <p:txBody>
          <a:bodyPr/>
          <a:lstStyle>
            <a:lvl1pPr marL="0" indent="0" algn="r" defTabSz="914400" rtl="0" eaLnBrk="1" latinLnBrk="0" hangingPunct="1">
              <a:lnSpc>
                <a:spcPct val="90000"/>
              </a:lnSpc>
              <a:spcBef>
                <a:spcPct val="0"/>
              </a:spcBef>
              <a:buNone/>
              <a:defRPr lang="fr-FR" sz="5000" b="0" kern="1200" spc="200" baseline="0" dirty="0" smtClean="0">
                <a:solidFill>
                  <a:schemeClr val="accent2"/>
                </a:solidFill>
                <a:latin typeface="+mj-lt"/>
                <a:ea typeface="+mj-ea"/>
                <a:cs typeface="+mj-cs"/>
              </a:defRPr>
            </a:lvl1pPr>
            <a:lvl2pPr marL="457200" indent="0">
              <a:buNone/>
              <a:defRPr/>
            </a:lvl2pPr>
            <a:lvl3pPr marL="914400" indent="0">
              <a:buNone/>
              <a:defRPr/>
            </a:lvl3pPr>
            <a:lvl4pPr marL="1371600" indent="0">
              <a:buNone/>
              <a:defRPr/>
            </a:lvl4pPr>
            <a:lvl5pPr marL="1828800" indent="0">
              <a:buNone/>
              <a:defRPr/>
            </a:lvl5pPr>
          </a:lstStyle>
          <a:p>
            <a:pPr lvl="0"/>
            <a:r>
              <a:rPr lang="fr-FR" dirty="0"/>
              <a:t>Cliquez pour modifier les styles du texte du masque</a:t>
            </a:r>
          </a:p>
        </p:txBody>
      </p:sp>
    </p:spTree>
    <p:extLst>
      <p:ext uri="{BB962C8B-B14F-4D97-AF65-F5344CB8AC3E}">
        <p14:creationId xmlns:p14="http://schemas.microsoft.com/office/powerpoint/2010/main" val="33809329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DC24F2BF-3938-41D6-B39C-6767CC08CE28}"/>
              </a:ext>
            </a:extLst>
          </p:cNvPr>
          <p:cNvSpPr>
            <a:spLocks noGrp="1"/>
          </p:cNvSpPr>
          <p:nvPr>
            <p:ph idx="1" hasCustomPrompt="1"/>
          </p:nvPr>
        </p:nvSpPr>
        <p:spPr>
          <a:xfrm>
            <a:off x="629649" y="2271251"/>
            <a:ext cx="11169319" cy="4454401"/>
          </a:xfrm>
          <a:prstGeom prst="rect">
            <a:avLst/>
          </a:prstGeom>
        </p:spPr>
        <p:txBody>
          <a:bodyPr/>
          <a:lstStyle>
            <a:lvl1pPr marL="0" indent="0">
              <a:defRPr sz="3200">
                <a:latin typeface="Tw Cen MT" panose="020B0602020104020603" pitchFamily="34" charset="0"/>
              </a:defRPr>
            </a:lvl1pPr>
            <a:lvl2pPr marL="461963" indent="-115888">
              <a:defRPr sz="3200">
                <a:latin typeface="Tw Cen MT" panose="020B0602020104020603" pitchFamily="34" charset="0"/>
              </a:defRPr>
            </a:lvl2pPr>
            <a:lvl3pPr marL="568325" indent="-58738">
              <a:defRPr sz="2800">
                <a:latin typeface="Tw Cen MT" panose="020B0602020104020603" pitchFamily="34" charset="0"/>
              </a:defRPr>
            </a:lvl3pPr>
            <a:lvl4pPr marL="682625" indent="-57150">
              <a:defRPr sz="2800">
                <a:latin typeface="Tw Cen MT" panose="020B0602020104020603" pitchFamily="34" charset="0"/>
              </a:defRPr>
            </a:lvl4pPr>
            <a:lvl5pPr marL="776288" indent="-34925">
              <a:defRPr sz="2800">
                <a:latin typeface="Tw Cen MT" panose="020B0602020104020603" pitchFamily="34" charset="0"/>
              </a:defRPr>
            </a:lvl5pPr>
          </a:lstStyle>
          <a:p>
            <a:pPr lvl="0"/>
            <a:r>
              <a:rPr lang="en-US" dirty="0"/>
              <a:t> 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Placeholder 1">
            <a:extLst>
              <a:ext uri="{FF2B5EF4-FFF2-40B4-BE49-F238E27FC236}">
                <a16:creationId xmlns:a16="http://schemas.microsoft.com/office/drawing/2014/main" id="{86B14074-FCAD-4CF2-8C4A-062E0B3F5C1A}"/>
              </a:ext>
            </a:extLst>
          </p:cNvPr>
          <p:cNvSpPr>
            <a:spLocks noGrp="1"/>
          </p:cNvSpPr>
          <p:nvPr>
            <p:ph type="title" hasCustomPrompt="1"/>
          </p:nvPr>
        </p:nvSpPr>
        <p:spPr>
          <a:xfrm>
            <a:off x="641680" y="365632"/>
            <a:ext cx="11157287" cy="669082"/>
          </a:xfrm>
          <a:prstGeom prst="rect">
            <a:avLst/>
          </a:prstGeom>
        </p:spPr>
        <p:txBody>
          <a:bodyPr vert="horz" lIns="91440" tIns="45720" rIns="91440" bIns="45720" rtlCol="0" anchor="ctr">
            <a:normAutofit/>
          </a:bodyPr>
          <a:lstStyle>
            <a:lvl1pPr>
              <a:defRPr lang="en-US" sz="4000" b="0" kern="1200" cap="none" spc="100" baseline="0" dirty="0">
                <a:solidFill>
                  <a:srgbClr val="00B050"/>
                </a:solidFill>
                <a:latin typeface="Tw Cen MT" panose="020B0602020104020603" pitchFamily="34" charset="0"/>
                <a:ea typeface="+mn-ea"/>
                <a:cs typeface="+mn-cs"/>
              </a:defRPr>
            </a:lvl1pPr>
          </a:lstStyle>
          <a:p>
            <a:r>
              <a:rPr lang="en-US" dirty="0"/>
              <a:t>Click to add a title</a:t>
            </a:r>
          </a:p>
        </p:txBody>
      </p:sp>
      <p:sp>
        <p:nvSpPr>
          <p:cNvPr id="9" name="Content Placeholder 2">
            <a:extLst>
              <a:ext uri="{FF2B5EF4-FFF2-40B4-BE49-F238E27FC236}">
                <a16:creationId xmlns:a16="http://schemas.microsoft.com/office/drawing/2014/main" id="{F7C1198C-14AD-4FD9-A5CA-DA8966864C0C}"/>
              </a:ext>
            </a:extLst>
          </p:cNvPr>
          <p:cNvSpPr>
            <a:spLocks noGrp="1"/>
          </p:cNvSpPr>
          <p:nvPr>
            <p:ph idx="10" hasCustomPrompt="1"/>
          </p:nvPr>
        </p:nvSpPr>
        <p:spPr>
          <a:xfrm>
            <a:off x="617617" y="1473867"/>
            <a:ext cx="11169319" cy="669082"/>
          </a:xfrm>
          <a:prstGeom prst="rect">
            <a:avLst/>
          </a:prstGeom>
          <a:noFill/>
        </p:spPr>
        <p:txBody>
          <a:bodyPr/>
          <a:lstStyle>
            <a:lvl1pPr>
              <a:defRPr lang="en-US" sz="2800" b="0" kern="1200" cap="none" spc="100" baseline="0" dirty="0">
                <a:solidFill>
                  <a:schemeClr val="accent1"/>
                </a:solidFill>
                <a:latin typeface="+mn-lt"/>
                <a:ea typeface="+mn-ea"/>
                <a:cs typeface="+mn-cs"/>
              </a:defRPr>
            </a:lvl1pPr>
            <a:lvl2pPr marL="461963" indent="-115888">
              <a:defRPr sz="2200"/>
            </a:lvl2pPr>
            <a:lvl3pPr marL="568325" indent="-58738">
              <a:defRPr/>
            </a:lvl3pPr>
            <a:lvl4pPr marL="682625" indent="-57150">
              <a:defRPr/>
            </a:lvl4pPr>
            <a:lvl5pPr marL="776288" indent="-34925">
              <a:defRPr/>
            </a:lvl5pPr>
          </a:lstStyle>
          <a:p>
            <a:pPr lvl="0"/>
            <a:r>
              <a:rPr lang="en-US" dirty="0"/>
              <a:t>Click to add subtitle</a:t>
            </a:r>
          </a:p>
        </p:txBody>
      </p:sp>
      <p:cxnSp>
        <p:nvCxnSpPr>
          <p:cNvPr id="10" name="Straight Connector 9">
            <a:extLst>
              <a:ext uri="{FF2B5EF4-FFF2-40B4-BE49-F238E27FC236}">
                <a16:creationId xmlns:a16="http://schemas.microsoft.com/office/drawing/2014/main" id="{BD1901E5-2A55-453D-B0DE-6E7F6AA4563E}"/>
              </a:ext>
            </a:extLst>
          </p:cNvPr>
          <p:cNvCxnSpPr>
            <a:cxnSpLocks/>
          </p:cNvCxnSpPr>
          <p:nvPr userDrawn="1"/>
        </p:nvCxnSpPr>
        <p:spPr>
          <a:xfrm flipV="1">
            <a:off x="473246" y="354832"/>
            <a:ext cx="0" cy="72801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593057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Diapositive de titre">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86B14074-FCAD-4CF2-8C4A-062E0B3F5C1A}"/>
              </a:ext>
            </a:extLst>
          </p:cNvPr>
          <p:cNvSpPr>
            <a:spLocks noGrp="1"/>
          </p:cNvSpPr>
          <p:nvPr>
            <p:ph type="title" hasCustomPrompt="1"/>
          </p:nvPr>
        </p:nvSpPr>
        <p:spPr>
          <a:xfrm>
            <a:off x="641680" y="365632"/>
            <a:ext cx="11157287" cy="669082"/>
          </a:xfrm>
          <a:prstGeom prst="rect">
            <a:avLst/>
          </a:prstGeom>
        </p:spPr>
        <p:txBody>
          <a:bodyPr vert="horz" lIns="91440" tIns="45720" rIns="91440" bIns="45720" rtlCol="0" anchor="ctr">
            <a:normAutofit/>
          </a:bodyPr>
          <a:lstStyle>
            <a:lvl1pPr>
              <a:defRPr lang="en-US" sz="4000" b="0" kern="1200" cap="none" spc="100" baseline="0" dirty="0">
                <a:solidFill>
                  <a:srgbClr val="00B050"/>
                </a:solidFill>
                <a:latin typeface="Tw Cen MT" panose="020B0602020104020603" pitchFamily="34" charset="0"/>
                <a:ea typeface="+mn-ea"/>
                <a:cs typeface="+mn-cs"/>
              </a:defRPr>
            </a:lvl1pPr>
          </a:lstStyle>
          <a:p>
            <a:r>
              <a:rPr lang="en-US" dirty="0"/>
              <a:t>Click to add a title</a:t>
            </a:r>
          </a:p>
        </p:txBody>
      </p:sp>
      <p:sp>
        <p:nvSpPr>
          <p:cNvPr id="9" name="Content Placeholder 2">
            <a:extLst>
              <a:ext uri="{FF2B5EF4-FFF2-40B4-BE49-F238E27FC236}">
                <a16:creationId xmlns:a16="http://schemas.microsoft.com/office/drawing/2014/main" id="{F7C1198C-14AD-4FD9-A5CA-DA8966864C0C}"/>
              </a:ext>
            </a:extLst>
          </p:cNvPr>
          <p:cNvSpPr>
            <a:spLocks noGrp="1"/>
          </p:cNvSpPr>
          <p:nvPr>
            <p:ph idx="10" hasCustomPrompt="1"/>
          </p:nvPr>
        </p:nvSpPr>
        <p:spPr>
          <a:xfrm>
            <a:off x="628981" y="1670268"/>
            <a:ext cx="11169319" cy="669082"/>
          </a:xfrm>
          <a:prstGeom prst="rect">
            <a:avLst/>
          </a:prstGeom>
          <a:noFill/>
        </p:spPr>
        <p:txBody>
          <a:bodyPr/>
          <a:lstStyle>
            <a:lvl1pPr>
              <a:defRPr lang="en-US" sz="2800" b="0" kern="1200" cap="none" spc="100" baseline="0" dirty="0">
                <a:solidFill>
                  <a:schemeClr val="accent1"/>
                </a:solidFill>
                <a:latin typeface="+mn-lt"/>
                <a:ea typeface="+mn-ea"/>
                <a:cs typeface="+mn-cs"/>
              </a:defRPr>
            </a:lvl1pPr>
            <a:lvl2pPr marL="461963" indent="-115888">
              <a:defRPr sz="2200"/>
            </a:lvl2pPr>
            <a:lvl3pPr marL="568325" indent="-58738">
              <a:defRPr/>
            </a:lvl3pPr>
            <a:lvl4pPr marL="682625" indent="-57150">
              <a:defRPr/>
            </a:lvl4pPr>
            <a:lvl5pPr marL="776288" indent="-34925">
              <a:defRPr/>
            </a:lvl5pPr>
          </a:lstStyle>
          <a:p>
            <a:pPr lvl="0"/>
            <a:r>
              <a:rPr lang="en-US" dirty="0"/>
              <a:t>Click to add subtitle</a:t>
            </a:r>
          </a:p>
        </p:txBody>
      </p:sp>
      <p:cxnSp>
        <p:nvCxnSpPr>
          <p:cNvPr id="10" name="Straight Connector 9">
            <a:extLst>
              <a:ext uri="{FF2B5EF4-FFF2-40B4-BE49-F238E27FC236}">
                <a16:creationId xmlns:a16="http://schemas.microsoft.com/office/drawing/2014/main" id="{BD1901E5-2A55-453D-B0DE-6E7F6AA4563E}"/>
              </a:ext>
            </a:extLst>
          </p:cNvPr>
          <p:cNvCxnSpPr>
            <a:cxnSpLocks/>
          </p:cNvCxnSpPr>
          <p:nvPr userDrawn="1"/>
        </p:nvCxnSpPr>
        <p:spPr>
          <a:xfrm flipV="1">
            <a:off x="473246" y="354832"/>
            <a:ext cx="0" cy="72801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
        <p:nvSpPr>
          <p:cNvPr id="3" name="Espace réservé pour une image  2">
            <a:extLst>
              <a:ext uri="{FF2B5EF4-FFF2-40B4-BE49-F238E27FC236}">
                <a16:creationId xmlns:a16="http://schemas.microsoft.com/office/drawing/2014/main" id="{8F219B5D-9749-C123-B22A-8E54667AA9F3}"/>
              </a:ext>
            </a:extLst>
          </p:cNvPr>
          <p:cNvSpPr>
            <a:spLocks noGrp="1"/>
          </p:cNvSpPr>
          <p:nvPr>
            <p:ph type="pic" sz="quarter" idx="11"/>
          </p:nvPr>
        </p:nvSpPr>
        <p:spPr>
          <a:xfrm>
            <a:off x="641350" y="2521974"/>
            <a:ext cx="11156950" cy="3878826"/>
          </a:xfrm>
          <a:prstGeom prst="rect">
            <a:avLst/>
          </a:prstGeom>
        </p:spPr>
        <p:txBody>
          <a:bodyPr/>
          <a:lstStyle>
            <a:lvl1pPr>
              <a:defRPr sz="3200"/>
            </a:lvl1pPr>
          </a:lstStyle>
          <a:p>
            <a:endParaRPr lang="fr-TN"/>
          </a:p>
        </p:txBody>
      </p:sp>
    </p:spTree>
    <p:extLst>
      <p:ext uri="{BB962C8B-B14F-4D97-AF65-F5344CB8AC3E}">
        <p14:creationId xmlns:p14="http://schemas.microsoft.com/office/powerpoint/2010/main" val="38576738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Diapositive de titre">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86B14074-FCAD-4CF2-8C4A-062E0B3F5C1A}"/>
              </a:ext>
            </a:extLst>
          </p:cNvPr>
          <p:cNvSpPr>
            <a:spLocks noGrp="1"/>
          </p:cNvSpPr>
          <p:nvPr>
            <p:ph type="title" hasCustomPrompt="1"/>
          </p:nvPr>
        </p:nvSpPr>
        <p:spPr>
          <a:xfrm>
            <a:off x="641680" y="365632"/>
            <a:ext cx="11157287" cy="669082"/>
          </a:xfrm>
          <a:prstGeom prst="rect">
            <a:avLst/>
          </a:prstGeom>
        </p:spPr>
        <p:txBody>
          <a:bodyPr vert="horz" lIns="91440" tIns="45720" rIns="91440" bIns="45720" rtlCol="0" anchor="ctr">
            <a:normAutofit/>
          </a:bodyPr>
          <a:lstStyle>
            <a:lvl1pPr>
              <a:defRPr lang="en-US" sz="4000" b="0" kern="1200" cap="none" spc="100" baseline="0" dirty="0">
                <a:solidFill>
                  <a:srgbClr val="00B050"/>
                </a:solidFill>
                <a:latin typeface="Tw Cen MT" panose="020B0602020104020603" pitchFamily="34" charset="0"/>
                <a:ea typeface="+mn-ea"/>
                <a:cs typeface="+mn-cs"/>
              </a:defRPr>
            </a:lvl1pPr>
          </a:lstStyle>
          <a:p>
            <a:r>
              <a:rPr lang="en-US" dirty="0"/>
              <a:t>Click to add a title</a:t>
            </a:r>
          </a:p>
        </p:txBody>
      </p:sp>
      <p:cxnSp>
        <p:nvCxnSpPr>
          <p:cNvPr id="10" name="Straight Connector 9">
            <a:extLst>
              <a:ext uri="{FF2B5EF4-FFF2-40B4-BE49-F238E27FC236}">
                <a16:creationId xmlns:a16="http://schemas.microsoft.com/office/drawing/2014/main" id="{BD1901E5-2A55-453D-B0DE-6E7F6AA4563E}"/>
              </a:ext>
            </a:extLst>
          </p:cNvPr>
          <p:cNvCxnSpPr>
            <a:cxnSpLocks/>
          </p:cNvCxnSpPr>
          <p:nvPr userDrawn="1"/>
        </p:nvCxnSpPr>
        <p:spPr>
          <a:xfrm flipV="1">
            <a:off x="473246" y="354832"/>
            <a:ext cx="0" cy="72801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
        <p:nvSpPr>
          <p:cNvPr id="3" name="Espace réservé pour une image  2">
            <a:extLst>
              <a:ext uri="{FF2B5EF4-FFF2-40B4-BE49-F238E27FC236}">
                <a16:creationId xmlns:a16="http://schemas.microsoft.com/office/drawing/2014/main" id="{8F219B5D-9749-C123-B22A-8E54667AA9F3}"/>
              </a:ext>
            </a:extLst>
          </p:cNvPr>
          <p:cNvSpPr>
            <a:spLocks noGrp="1"/>
          </p:cNvSpPr>
          <p:nvPr>
            <p:ph type="pic" sz="quarter" idx="11"/>
          </p:nvPr>
        </p:nvSpPr>
        <p:spPr>
          <a:xfrm>
            <a:off x="473246" y="1194619"/>
            <a:ext cx="11325054" cy="5206181"/>
          </a:xfrm>
          <a:prstGeom prst="rect">
            <a:avLst/>
          </a:prstGeom>
        </p:spPr>
        <p:txBody>
          <a:bodyPr/>
          <a:lstStyle/>
          <a:p>
            <a:endParaRPr lang="fr-TN"/>
          </a:p>
        </p:txBody>
      </p:sp>
    </p:spTree>
    <p:extLst>
      <p:ext uri="{BB962C8B-B14F-4D97-AF65-F5344CB8AC3E}">
        <p14:creationId xmlns:p14="http://schemas.microsoft.com/office/powerpoint/2010/main" val="33796693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DC24F2BF-3938-41D6-B39C-6767CC08CE28}"/>
              </a:ext>
            </a:extLst>
          </p:cNvPr>
          <p:cNvSpPr>
            <a:spLocks noGrp="1"/>
          </p:cNvSpPr>
          <p:nvPr>
            <p:ph idx="1" hasCustomPrompt="1"/>
          </p:nvPr>
        </p:nvSpPr>
        <p:spPr>
          <a:xfrm>
            <a:off x="629649" y="1913021"/>
            <a:ext cx="7226971" cy="4812632"/>
          </a:xfrm>
          <a:prstGeom prst="rect">
            <a:avLst/>
          </a:prstGeom>
        </p:spPr>
        <p:txBody>
          <a:bodyPr/>
          <a:lstStyle>
            <a:lvl1pPr>
              <a:defRPr sz="2600">
                <a:latin typeface="Tw Cen MT" panose="020B0602020104020603" pitchFamily="34" charset="0"/>
              </a:defRPr>
            </a:lvl1pPr>
            <a:lvl2pPr marL="461963" indent="-115888">
              <a:defRPr sz="2400">
                <a:latin typeface="Tw Cen MT" panose="020B0602020104020603" pitchFamily="34" charset="0"/>
              </a:defRPr>
            </a:lvl2pPr>
            <a:lvl3pPr marL="568325" indent="-58738">
              <a:defRPr sz="2200">
                <a:latin typeface="Tw Cen MT" panose="020B0602020104020603" pitchFamily="34" charset="0"/>
              </a:defRPr>
            </a:lvl3pPr>
            <a:lvl4pPr marL="682625" indent="-57150">
              <a:defRPr sz="2000">
                <a:latin typeface="Tw Cen MT" panose="020B0602020104020603" pitchFamily="34" charset="0"/>
              </a:defRPr>
            </a:lvl4pPr>
            <a:lvl5pPr marL="776288" indent="-34925">
              <a:defRPr sz="2000">
                <a:latin typeface="Tw Cen MT" panose="020B0602020104020603" pitchFamily="34" charset="0"/>
              </a:defRPr>
            </a:lvl5pPr>
          </a:lstStyle>
          <a:p>
            <a:pPr lvl="0"/>
            <a:r>
              <a:rPr lang="en-US" dirty="0"/>
              <a:t>First level</a:t>
            </a:r>
          </a:p>
          <a:p>
            <a:pPr lvl="1"/>
            <a:r>
              <a:rPr lang="en-US" dirty="0"/>
              <a:t>Second level</a:t>
            </a:r>
          </a:p>
          <a:p>
            <a:pPr lvl="2"/>
            <a:r>
              <a:rPr lang="en-US" dirty="0"/>
              <a:t>Third level</a:t>
            </a:r>
          </a:p>
          <a:p>
            <a:pPr lvl="3"/>
            <a:r>
              <a:rPr lang="en-US"/>
              <a:t>Fourth </a:t>
            </a:r>
            <a:r>
              <a:rPr lang="en-US" dirty="0"/>
              <a:t>level</a:t>
            </a:r>
          </a:p>
          <a:p>
            <a:pPr lvl="4"/>
            <a:r>
              <a:rPr lang="en-US" dirty="0"/>
              <a:t>Fifth level</a:t>
            </a:r>
          </a:p>
        </p:txBody>
      </p:sp>
      <p:sp>
        <p:nvSpPr>
          <p:cNvPr id="8" name="Title Placeholder 1">
            <a:extLst>
              <a:ext uri="{FF2B5EF4-FFF2-40B4-BE49-F238E27FC236}">
                <a16:creationId xmlns:a16="http://schemas.microsoft.com/office/drawing/2014/main" id="{86B14074-FCAD-4CF2-8C4A-062E0B3F5C1A}"/>
              </a:ext>
            </a:extLst>
          </p:cNvPr>
          <p:cNvSpPr>
            <a:spLocks noGrp="1"/>
          </p:cNvSpPr>
          <p:nvPr>
            <p:ph type="title" hasCustomPrompt="1"/>
          </p:nvPr>
        </p:nvSpPr>
        <p:spPr>
          <a:xfrm>
            <a:off x="641680" y="365632"/>
            <a:ext cx="11157287" cy="669082"/>
          </a:xfrm>
          <a:prstGeom prst="rect">
            <a:avLst/>
          </a:prstGeom>
        </p:spPr>
        <p:txBody>
          <a:bodyPr vert="horz" lIns="91440" tIns="45720" rIns="91440" bIns="45720" rtlCol="0" anchor="ctr">
            <a:normAutofit/>
          </a:bodyPr>
          <a:lstStyle>
            <a:lvl1pPr>
              <a:defRPr lang="en-US" sz="4000" b="0" kern="1200" cap="none" spc="100" baseline="0" dirty="0">
                <a:solidFill>
                  <a:srgbClr val="00B050"/>
                </a:solidFill>
                <a:latin typeface="Tw Cen MT" panose="020B0602020104020603" pitchFamily="34" charset="0"/>
                <a:ea typeface="+mn-ea"/>
                <a:cs typeface="+mn-cs"/>
              </a:defRPr>
            </a:lvl1pPr>
          </a:lstStyle>
          <a:p>
            <a:r>
              <a:rPr lang="en-US" dirty="0"/>
              <a:t>Click to add a title</a:t>
            </a:r>
          </a:p>
        </p:txBody>
      </p:sp>
      <p:sp>
        <p:nvSpPr>
          <p:cNvPr id="9" name="Content Placeholder 2">
            <a:extLst>
              <a:ext uri="{FF2B5EF4-FFF2-40B4-BE49-F238E27FC236}">
                <a16:creationId xmlns:a16="http://schemas.microsoft.com/office/drawing/2014/main" id="{F7C1198C-14AD-4FD9-A5CA-DA8966864C0C}"/>
              </a:ext>
            </a:extLst>
          </p:cNvPr>
          <p:cNvSpPr>
            <a:spLocks noGrp="1"/>
          </p:cNvSpPr>
          <p:nvPr>
            <p:ph idx="10" hasCustomPrompt="1"/>
          </p:nvPr>
        </p:nvSpPr>
        <p:spPr>
          <a:xfrm>
            <a:off x="629649" y="1139326"/>
            <a:ext cx="11169319" cy="669082"/>
          </a:xfrm>
          <a:prstGeom prst="rect">
            <a:avLst/>
          </a:prstGeom>
          <a:noFill/>
        </p:spPr>
        <p:txBody>
          <a:bodyPr/>
          <a:lstStyle>
            <a:lvl1pPr>
              <a:defRPr lang="en-US" sz="2800" b="0" kern="1200" cap="none" spc="100" baseline="0" dirty="0">
                <a:solidFill>
                  <a:schemeClr val="accent1"/>
                </a:solidFill>
                <a:latin typeface="+mn-lt"/>
                <a:ea typeface="+mn-ea"/>
                <a:cs typeface="+mn-cs"/>
              </a:defRPr>
            </a:lvl1pPr>
            <a:lvl2pPr marL="461963" indent="-115888">
              <a:defRPr sz="2200"/>
            </a:lvl2pPr>
            <a:lvl3pPr marL="568325" indent="-58738">
              <a:defRPr/>
            </a:lvl3pPr>
            <a:lvl4pPr marL="682625" indent="-57150">
              <a:defRPr/>
            </a:lvl4pPr>
            <a:lvl5pPr marL="776288" indent="-34925">
              <a:defRPr/>
            </a:lvl5pPr>
          </a:lstStyle>
          <a:p>
            <a:pPr lvl="0"/>
            <a:r>
              <a:rPr lang="en-US" dirty="0"/>
              <a:t>Click to add subtitle</a:t>
            </a:r>
          </a:p>
        </p:txBody>
      </p:sp>
      <p:cxnSp>
        <p:nvCxnSpPr>
          <p:cNvPr id="10" name="Straight Connector 9">
            <a:extLst>
              <a:ext uri="{FF2B5EF4-FFF2-40B4-BE49-F238E27FC236}">
                <a16:creationId xmlns:a16="http://schemas.microsoft.com/office/drawing/2014/main" id="{BD1901E5-2A55-453D-B0DE-6E7F6AA4563E}"/>
              </a:ext>
            </a:extLst>
          </p:cNvPr>
          <p:cNvCxnSpPr>
            <a:cxnSpLocks/>
          </p:cNvCxnSpPr>
          <p:nvPr userDrawn="1"/>
        </p:nvCxnSpPr>
        <p:spPr>
          <a:xfrm flipV="1">
            <a:off x="473246" y="354832"/>
            <a:ext cx="0" cy="72801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
        <p:nvSpPr>
          <p:cNvPr id="6" name="Content Placeholder 2">
            <a:extLst>
              <a:ext uri="{FF2B5EF4-FFF2-40B4-BE49-F238E27FC236}">
                <a16:creationId xmlns:a16="http://schemas.microsoft.com/office/drawing/2014/main" id="{EA837AC9-B89E-4D12-9E77-D4CD17CC240C}"/>
              </a:ext>
            </a:extLst>
          </p:cNvPr>
          <p:cNvSpPr>
            <a:spLocks noGrp="1"/>
          </p:cNvSpPr>
          <p:nvPr>
            <p:ph idx="11"/>
          </p:nvPr>
        </p:nvSpPr>
        <p:spPr>
          <a:xfrm>
            <a:off x="7960891" y="1913021"/>
            <a:ext cx="3838076" cy="4812632"/>
          </a:xfrm>
          <a:prstGeom prst="rect">
            <a:avLst/>
          </a:prstGeom>
        </p:spPr>
        <p:txBody>
          <a:bodyPr/>
          <a:lstStyle>
            <a:lvl1pPr marL="0" indent="0">
              <a:buNone/>
              <a:defRPr sz="2600">
                <a:latin typeface="Tw Cen MT" panose="020B0602020104020603" pitchFamily="34" charset="0"/>
              </a:defRPr>
            </a:lvl1pPr>
            <a:lvl2pPr marL="461963" indent="-115888">
              <a:defRPr sz="2400">
                <a:latin typeface="Tw Cen MT" panose="020B0602020104020603" pitchFamily="34" charset="0"/>
              </a:defRPr>
            </a:lvl2pPr>
            <a:lvl3pPr marL="568325" indent="-58738">
              <a:defRPr sz="2200">
                <a:latin typeface="Tw Cen MT" panose="020B0602020104020603" pitchFamily="34" charset="0"/>
              </a:defRPr>
            </a:lvl3pPr>
            <a:lvl4pPr marL="682625" indent="-57150">
              <a:defRPr sz="2000">
                <a:latin typeface="Tw Cen MT" panose="020B0602020104020603" pitchFamily="34" charset="0"/>
              </a:defRPr>
            </a:lvl4pPr>
            <a:lvl5pPr marL="776288" indent="-34925">
              <a:defRPr sz="2000">
                <a:latin typeface="Tw Cen MT" panose="020B0602020104020603" pitchFamily="34" charset="0"/>
              </a:defRPr>
            </a:lvl5pPr>
          </a:lstStyle>
          <a:p>
            <a:pPr lvl="0"/>
            <a:r>
              <a:rPr lang="fr-FR"/>
              <a:t>Cliquez pour modifier les styles du texte du masque</a:t>
            </a:r>
          </a:p>
        </p:txBody>
      </p:sp>
    </p:spTree>
    <p:extLst>
      <p:ext uri="{BB962C8B-B14F-4D97-AF65-F5344CB8AC3E}">
        <p14:creationId xmlns:p14="http://schemas.microsoft.com/office/powerpoint/2010/main" val="18028480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0824C82-D292-F9D2-12B2-F90AA7E9CA7F}"/>
              </a:ext>
            </a:extLst>
          </p:cNvPr>
          <p:cNvSpPr>
            <a:spLocks noGrp="1"/>
          </p:cNvSpPr>
          <p:nvPr>
            <p:ph type="title" hasCustomPrompt="1"/>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lang="fr-TN" sz="4000" b="0" kern="1200" cap="none" spc="100" baseline="0" dirty="0">
                <a:solidFill>
                  <a:srgbClr val="00B050"/>
                </a:solidFill>
                <a:latin typeface="Tw Cen MT" panose="020B0602020104020603" pitchFamily="34" charset="0"/>
                <a:ea typeface="+mn-ea"/>
                <a:cs typeface="+mn-cs"/>
              </a:defRPr>
            </a:lvl1pPr>
          </a:lstStyle>
          <a:p>
            <a:r>
              <a:rPr lang="en-US" dirty="0"/>
              <a:t>Click to add a title</a:t>
            </a:r>
            <a:endParaRPr lang="fr-TN" dirty="0"/>
          </a:p>
        </p:txBody>
      </p:sp>
    </p:spTree>
    <p:extLst>
      <p:ext uri="{BB962C8B-B14F-4D97-AF65-F5344CB8AC3E}">
        <p14:creationId xmlns:p14="http://schemas.microsoft.com/office/powerpoint/2010/main" val="2177347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itre et contenu">
    <p:spTree>
      <p:nvGrpSpPr>
        <p:cNvPr id="1" name=""/>
        <p:cNvGrpSpPr/>
        <p:nvPr/>
      </p:nvGrpSpPr>
      <p:grpSpPr>
        <a:xfrm>
          <a:off x="0" y="0"/>
          <a:ext cx="0" cy="0"/>
          <a:chOff x="0" y="0"/>
          <a:chExt cx="0" cy="0"/>
        </a:xfrm>
      </p:grpSpPr>
      <p:sp>
        <p:nvSpPr>
          <p:cNvPr id="3" name="Content Placeholder 2"/>
          <p:cNvSpPr>
            <a:spLocks noGrp="1"/>
          </p:cNvSpPr>
          <p:nvPr>
            <p:ph idx="1"/>
          </p:nvPr>
        </p:nvSpPr>
        <p:spPr>
          <a:xfrm>
            <a:off x="1024128" y="2286000"/>
            <a:ext cx="10786872" cy="4023360"/>
          </a:xfrm>
        </p:spPr>
        <p:txBody>
          <a:bodyPr/>
          <a:lstStyle>
            <a:lvl1pPr>
              <a:defRPr sz="2600"/>
            </a:lvl1pPr>
            <a:lvl2pPr marL="461963" indent="-115888">
              <a:defRPr sz="2200"/>
            </a:lvl2pPr>
            <a:lvl3pPr marL="568325" indent="-58738">
              <a:defRPr/>
            </a:lvl3pPr>
            <a:lvl4pPr marL="682625" indent="-57150">
              <a:defRPr/>
            </a:lvl4pPr>
            <a:lvl5pPr marL="776288" indent="-34925">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58EEF100-D1FC-4066-9A8B-3E0FC9C59DEB}" type="datetimeFigureOut">
              <a:rPr lang="en-US" smtClean="0"/>
              <a:t>10/8/2024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231597-4DAB-4E82-B20D-EE813693DD37}" type="slidenum">
              <a:rPr lang="en-US" smtClean="0"/>
              <a:t>‹N°›</a:t>
            </a:fld>
            <a:endParaRPr lang="en-US"/>
          </a:p>
        </p:txBody>
      </p:sp>
      <p:sp>
        <p:nvSpPr>
          <p:cNvPr id="8" name="Titre 7">
            <a:extLst>
              <a:ext uri="{FF2B5EF4-FFF2-40B4-BE49-F238E27FC236}">
                <a16:creationId xmlns:a16="http://schemas.microsoft.com/office/drawing/2014/main" id="{D62DCCCB-C252-DE3D-202A-BD4B48DF2FCE}"/>
              </a:ext>
            </a:extLst>
          </p:cNvPr>
          <p:cNvSpPr>
            <a:spLocks noGrp="1"/>
          </p:cNvSpPr>
          <p:nvPr>
            <p:ph type="title"/>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lang="fr-TN" sz="4000" b="0" kern="1200" cap="none" spc="100" baseline="0" dirty="0">
                <a:solidFill>
                  <a:srgbClr val="00B050"/>
                </a:solidFill>
                <a:latin typeface="Tw Cen MT" panose="020B0602020104020603" pitchFamily="34" charset="0"/>
                <a:ea typeface="+mn-ea"/>
                <a:cs typeface="+mn-cs"/>
              </a:defRPr>
            </a:lvl1pPr>
          </a:lstStyle>
          <a:p>
            <a:r>
              <a:rPr lang="fr-FR" dirty="0"/>
              <a:t>Modifiez le style du titre</a:t>
            </a:r>
            <a:endParaRPr lang="fr-TN" dirty="0"/>
          </a:p>
        </p:txBody>
      </p:sp>
    </p:spTree>
    <p:extLst>
      <p:ext uri="{BB962C8B-B14F-4D97-AF65-F5344CB8AC3E}">
        <p14:creationId xmlns:p14="http://schemas.microsoft.com/office/powerpoint/2010/main" val="3392040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7" y="585216"/>
            <a:ext cx="10786873" cy="1499616"/>
          </a:xfrm>
        </p:spPr>
        <p:txBody>
          <a:bodyPr/>
          <a:lstStyle>
            <a:lvl1pPr>
              <a:defRPr>
                <a:solidFill>
                  <a:srgbClr val="00B0F0"/>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1024128" y="2286000"/>
            <a:ext cx="10786872" cy="4023360"/>
          </a:xfrm>
        </p:spPr>
        <p:txBody>
          <a:bodyPr/>
          <a:lstStyle>
            <a:lvl1pPr>
              <a:defRPr sz="2600"/>
            </a:lvl1pPr>
            <a:lvl2pPr marL="461963" indent="-115888">
              <a:defRPr sz="2200"/>
            </a:lvl2pPr>
            <a:lvl3pPr marL="568325" indent="-58738">
              <a:defRPr/>
            </a:lvl3pPr>
            <a:lvl4pPr marL="682625" indent="-57150">
              <a:defRPr/>
            </a:lvl4pPr>
            <a:lvl5pPr marL="776288" indent="-34925">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58EEF100-D1FC-4066-9A8B-3E0FC9C59DEB}" type="datetimeFigureOut">
              <a:rPr lang="en-US" smtClean="0"/>
              <a:t>10/8/2024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231597-4DAB-4E82-B20D-EE813693DD37}" type="slidenum">
              <a:rPr lang="en-US" smtClean="0"/>
              <a:t>‹N°›</a:t>
            </a:fld>
            <a:endParaRPr lang="en-US"/>
          </a:p>
        </p:txBody>
      </p:sp>
    </p:spTree>
    <p:extLst>
      <p:ext uri="{BB962C8B-B14F-4D97-AF65-F5344CB8AC3E}">
        <p14:creationId xmlns:p14="http://schemas.microsoft.com/office/powerpoint/2010/main" val="19949393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7" y="585216"/>
            <a:ext cx="10786873" cy="1499616"/>
          </a:xfrm>
        </p:spPr>
        <p:txBody>
          <a:bodyPr/>
          <a:lstStyle>
            <a:lvl1pPr algn="l" defTabSz="914400" rtl="0" eaLnBrk="1" latinLnBrk="0" hangingPunct="1">
              <a:lnSpc>
                <a:spcPct val="90000"/>
              </a:lnSpc>
              <a:spcBef>
                <a:spcPct val="0"/>
              </a:spcBef>
              <a:buNone/>
              <a:defRPr lang="en-US" sz="4000" b="0" kern="1200" cap="none" spc="100" baseline="0" dirty="0">
                <a:solidFill>
                  <a:srgbClr val="00B050"/>
                </a:solidFill>
                <a:latin typeface="Tw Cen MT" panose="020B0602020104020603" pitchFamily="34" charset="0"/>
                <a:ea typeface="+mn-ea"/>
                <a:cs typeface="+mn-cs"/>
              </a:defRPr>
            </a:lvl1pPr>
          </a:lstStyle>
          <a:p>
            <a:r>
              <a:rPr lang="en-US" dirty="0"/>
              <a:t>Click to edit Master title style</a:t>
            </a:r>
          </a:p>
        </p:txBody>
      </p:sp>
      <p:sp>
        <p:nvSpPr>
          <p:cNvPr id="3" name="Content Placeholder 2"/>
          <p:cNvSpPr>
            <a:spLocks noGrp="1"/>
          </p:cNvSpPr>
          <p:nvPr>
            <p:ph idx="1"/>
          </p:nvPr>
        </p:nvSpPr>
        <p:spPr>
          <a:xfrm>
            <a:off x="1024128" y="2286000"/>
            <a:ext cx="10786872" cy="4023360"/>
          </a:xfrm>
        </p:spPr>
        <p:txBody>
          <a:bodyPr/>
          <a:lstStyle>
            <a:lvl1pPr>
              <a:defRPr sz="2600"/>
            </a:lvl1pPr>
            <a:lvl2pPr marL="461963" indent="-115888">
              <a:defRPr sz="2200"/>
            </a:lvl2pPr>
            <a:lvl3pPr marL="568325" indent="-58738">
              <a:defRPr/>
            </a:lvl3pPr>
            <a:lvl4pPr marL="682625" indent="-57150">
              <a:defRPr/>
            </a:lvl4pPr>
            <a:lvl5pPr marL="776288" indent="-34925">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8EEF100-D1FC-4066-9A8B-3E0FC9C59DEB}" type="datetimeFigureOut">
              <a:rPr lang="en-US" smtClean="0"/>
              <a:t>10/8/2024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231597-4DAB-4E82-B20D-EE813693DD37}" type="slidenum">
              <a:rPr lang="en-US" smtClean="0"/>
              <a:t>‹N°›</a:t>
            </a:fld>
            <a:endParaRPr lang="en-US"/>
          </a:p>
        </p:txBody>
      </p:sp>
    </p:spTree>
    <p:extLst>
      <p:ext uri="{BB962C8B-B14F-4D97-AF65-F5344CB8AC3E}">
        <p14:creationId xmlns:p14="http://schemas.microsoft.com/office/powerpoint/2010/main" val="3536572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cSld name="En blanco">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xfrm>
            <a:off x="914400" y="6248400"/>
            <a:ext cx="2540000" cy="457200"/>
          </a:xfrm>
          <a:prstGeom prst="rect">
            <a:avLst/>
          </a:prstGeom>
        </p:spPr>
        <p:txBody>
          <a:bodyPr/>
          <a:lstStyle>
            <a:lvl1pPr>
              <a:defRPr/>
            </a:lvl1pPr>
          </a:lstStyle>
          <a:p>
            <a:pPr>
              <a:defRPr/>
            </a:pPr>
            <a:endParaRPr lang="es-ES_tradnl"/>
          </a:p>
        </p:txBody>
      </p:sp>
      <p:sp>
        <p:nvSpPr>
          <p:cNvPr id="3" name="Rectangle 7"/>
          <p:cNvSpPr>
            <a:spLocks noGrp="1" noChangeArrowheads="1"/>
          </p:cNvSpPr>
          <p:nvPr>
            <p:ph type="sldNum" sz="quarter" idx="11"/>
          </p:nvPr>
        </p:nvSpPr>
        <p:spPr>
          <a:xfrm>
            <a:off x="11529484" y="6537067"/>
            <a:ext cx="173124" cy="184666"/>
          </a:xfrm>
          <a:prstGeom prst="rect">
            <a:avLst/>
          </a:prstGeom>
        </p:spPr>
        <p:txBody>
          <a:bodyPr wrap="none" lIns="0" tIns="0" rIns="0" bIns="0" anchor="ctr" anchorCtr="0">
            <a:spAutoFit/>
          </a:bodyPr>
          <a:lstStyle>
            <a:lvl1pPr>
              <a:defRPr lang="es-ES_tradnl" sz="1200" b="0" smtClean="0">
                <a:latin typeface="Traditional Arabic" pitchFamily="18" charset="-78"/>
                <a:cs typeface="Traditional Arabic" pitchFamily="18" charset="-78"/>
              </a:defRPr>
            </a:lvl1pPr>
          </a:lstStyle>
          <a:p>
            <a:pPr rtl="1"/>
            <a:fld id="{5DB081AF-2B2F-4D1B-AC8D-77A4725C1371}" type="slidenum">
              <a:rPr lang="fr-FR" smtClean="0"/>
              <a:pPr rtl="1"/>
              <a:t>‹N°›</a:t>
            </a:fld>
            <a:endParaRPr lang="fr-FR" dirty="0"/>
          </a:p>
        </p:txBody>
      </p:sp>
    </p:spTree>
    <p:extLst>
      <p:ext uri="{BB962C8B-B14F-4D97-AF65-F5344CB8AC3E}">
        <p14:creationId xmlns:p14="http://schemas.microsoft.com/office/powerpoint/2010/main" val="2167699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8EEF100-D1FC-4066-9A8B-3E0FC9C59DEB}" type="datetimeFigureOut">
              <a:rPr lang="en-US" smtClean="0"/>
              <a:t>10/8/2024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231597-4DAB-4E82-B20D-EE813693DD37}" type="slidenum">
              <a:rPr lang="en-US" smtClean="0"/>
              <a:t>‹N°›</a:t>
            </a:fld>
            <a:endParaRPr lang="en-US"/>
          </a:p>
        </p:txBody>
      </p:sp>
    </p:spTree>
    <p:extLst>
      <p:ext uri="{BB962C8B-B14F-4D97-AF65-F5344CB8AC3E}">
        <p14:creationId xmlns:p14="http://schemas.microsoft.com/office/powerpoint/2010/main" val="3700169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smtClean="0"/>
              <a:t>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8EEF100-D1FC-4066-9A8B-3E0FC9C59DEB}" type="datetimeFigureOut">
              <a:rPr lang="en-US" smtClean="0"/>
              <a:t>10/8/2024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231597-4DAB-4E82-B20D-EE813693DD37}" type="slidenum">
              <a:rPr lang="en-US" smtClean="0"/>
              <a:t>‹N°›</a:t>
            </a:fld>
            <a:endParaRPr lang="en-US"/>
          </a:p>
        </p:txBody>
      </p:sp>
    </p:spTree>
    <p:extLst>
      <p:ext uri="{BB962C8B-B14F-4D97-AF65-F5344CB8AC3E}">
        <p14:creationId xmlns:p14="http://schemas.microsoft.com/office/powerpoint/2010/main" val="40625349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8EEF100-D1FC-4066-9A8B-3E0FC9C59DEB}" type="datetimeFigureOut">
              <a:rPr lang="en-US" smtClean="0"/>
              <a:t>10/8/2024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231597-4DAB-4E82-B20D-EE813693DD37}" type="slidenum">
              <a:rPr lang="en-US" smtClean="0"/>
              <a:t>‹N°›</a:t>
            </a:fld>
            <a:endParaRPr lang="en-US"/>
          </a:p>
        </p:txBody>
      </p:sp>
    </p:spTree>
    <p:extLst>
      <p:ext uri="{BB962C8B-B14F-4D97-AF65-F5344CB8AC3E}">
        <p14:creationId xmlns:p14="http://schemas.microsoft.com/office/powerpoint/2010/main" val="36892690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smtClean="0"/>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58EEF100-D1FC-4066-9A8B-3E0FC9C59DEB}" type="datetimeFigureOut">
              <a:rPr lang="en-US" smtClean="0"/>
              <a:t>10/8/2024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231597-4DAB-4E82-B20D-EE813693DD37}" type="slidenum">
              <a:rPr lang="en-US" smtClean="0"/>
              <a:t>‹N°›</a:t>
            </a:fld>
            <a:endParaRPr lang="en-US"/>
          </a:p>
        </p:txBody>
      </p:sp>
    </p:spTree>
    <p:extLst>
      <p:ext uri="{BB962C8B-B14F-4D97-AF65-F5344CB8AC3E}">
        <p14:creationId xmlns:p14="http://schemas.microsoft.com/office/powerpoint/2010/main" val="33197397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DC24F2BF-3938-41D6-B39C-6767CC08CE28}"/>
              </a:ext>
            </a:extLst>
          </p:cNvPr>
          <p:cNvSpPr>
            <a:spLocks noGrp="1"/>
          </p:cNvSpPr>
          <p:nvPr>
            <p:ph idx="1" hasCustomPrompt="1"/>
          </p:nvPr>
        </p:nvSpPr>
        <p:spPr>
          <a:xfrm>
            <a:off x="629649" y="1913021"/>
            <a:ext cx="7226971" cy="4812632"/>
          </a:xfrm>
          <a:prstGeom prst="rect">
            <a:avLst/>
          </a:prstGeom>
        </p:spPr>
        <p:txBody>
          <a:bodyPr/>
          <a:lstStyle>
            <a:lvl1pPr>
              <a:defRPr sz="2600">
                <a:latin typeface="Tw Cen MT" panose="020B0602020104020603" pitchFamily="34" charset="0"/>
              </a:defRPr>
            </a:lvl1pPr>
            <a:lvl2pPr marL="461963" indent="-115888">
              <a:defRPr sz="2400">
                <a:latin typeface="Tw Cen MT" panose="020B0602020104020603" pitchFamily="34" charset="0"/>
              </a:defRPr>
            </a:lvl2pPr>
            <a:lvl3pPr marL="568325" indent="-58738">
              <a:defRPr sz="2200">
                <a:latin typeface="Tw Cen MT" panose="020B0602020104020603" pitchFamily="34" charset="0"/>
              </a:defRPr>
            </a:lvl3pPr>
            <a:lvl4pPr marL="682625" indent="-57150">
              <a:defRPr sz="2000">
                <a:latin typeface="Tw Cen MT" panose="020B0602020104020603" pitchFamily="34" charset="0"/>
              </a:defRPr>
            </a:lvl4pPr>
            <a:lvl5pPr marL="776288" indent="-34925">
              <a:defRPr sz="2000">
                <a:latin typeface="Tw Cen MT" panose="020B0602020104020603" pitchFamily="34" charset="0"/>
              </a:defRPr>
            </a:lvl5pPr>
          </a:lstStyle>
          <a:p>
            <a:pPr lvl="0"/>
            <a:r>
              <a:rPr lang="en-US" dirty="0"/>
              <a:t>First level</a:t>
            </a:r>
          </a:p>
          <a:p>
            <a:pPr lvl="1"/>
            <a:r>
              <a:rPr lang="en-US" dirty="0"/>
              <a:t>Second level</a:t>
            </a:r>
          </a:p>
          <a:p>
            <a:pPr lvl="2"/>
            <a:r>
              <a:rPr lang="en-US" dirty="0"/>
              <a:t>Third level</a:t>
            </a:r>
          </a:p>
          <a:p>
            <a:pPr lvl="3"/>
            <a:r>
              <a:rPr lang="en-US"/>
              <a:t>Fourth </a:t>
            </a:r>
            <a:r>
              <a:rPr lang="en-US" dirty="0"/>
              <a:t>level</a:t>
            </a:r>
          </a:p>
          <a:p>
            <a:pPr lvl="4"/>
            <a:r>
              <a:rPr lang="en-US" dirty="0"/>
              <a:t>Fifth level</a:t>
            </a:r>
          </a:p>
        </p:txBody>
      </p:sp>
      <p:sp>
        <p:nvSpPr>
          <p:cNvPr id="8" name="Title Placeholder 1">
            <a:extLst>
              <a:ext uri="{FF2B5EF4-FFF2-40B4-BE49-F238E27FC236}">
                <a16:creationId xmlns:a16="http://schemas.microsoft.com/office/drawing/2014/main" id="{86B14074-FCAD-4CF2-8C4A-062E0B3F5C1A}"/>
              </a:ext>
            </a:extLst>
          </p:cNvPr>
          <p:cNvSpPr>
            <a:spLocks noGrp="1"/>
          </p:cNvSpPr>
          <p:nvPr>
            <p:ph type="title" hasCustomPrompt="1"/>
          </p:nvPr>
        </p:nvSpPr>
        <p:spPr>
          <a:xfrm>
            <a:off x="641680" y="365632"/>
            <a:ext cx="11157287" cy="669082"/>
          </a:xfrm>
          <a:prstGeom prst="rect">
            <a:avLst/>
          </a:prstGeom>
        </p:spPr>
        <p:txBody>
          <a:bodyPr vert="horz" lIns="91440" tIns="45720" rIns="91440" bIns="45720" rtlCol="0" anchor="ctr">
            <a:normAutofit/>
          </a:bodyPr>
          <a:lstStyle>
            <a:lvl1pPr>
              <a:defRPr lang="en-US" sz="4000" b="0" kern="1200" cap="none" spc="100" baseline="0" dirty="0">
                <a:solidFill>
                  <a:srgbClr val="00B050"/>
                </a:solidFill>
                <a:latin typeface="Tw Cen MT" panose="020B0602020104020603" pitchFamily="34" charset="0"/>
                <a:ea typeface="+mn-ea"/>
                <a:cs typeface="+mn-cs"/>
              </a:defRPr>
            </a:lvl1pPr>
          </a:lstStyle>
          <a:p>
            <a:r>
              <a:rPr lang="en-US" dirty="0"/>
              <a:t>Click to add a title</a:t>
            </a:r>
          </a:p>
        </p:txBody>
      </p:sp>
      <p:sp>
        <p:nvSpPr>
          <p:cNvPr id="9" name="Content Placeholder 2">
            <a:extLst>
              <a:ext uri="{FF2B5EF4-FFF2-40B4-BE49-F238E27FC236}">
                <a16:creationId xmlns:a16="http://schemas.microsoft.com/office/drawing/2014/main" id="{F7C1198C-14AD-4FD9-A5CA-DA8966864C0C}"/>
              </a:ext>
            </a:extLst>
          </p:cNvPr>
          <p:cNvSpPr>
            <a:spLocks noGrp="1"/>
          </p:cNvSpPr>
          <p:nvPr>
            <p:ph idx="10" hasCustomPrompt="1"/>
          </p:nvPr>
        </p:nvSpPr>
        <p:spPr>
          <a:xfrm>
            <a:off x="629649" y="1139326"/>
            <a:ext cx="11169319" cy="669082"/>
          </a:xfrm>
          <a:prstGeom prst="rect">
            <a:avLst/>
          </a:prstGeom>
          <a:noFill/>
        </p:spPr>
        <p:txBody>
          <a:bodyPr/>
          <a:lstStyle>
            <a:lvl1pPr>
              <a:defRPr lang="en-US" sz="2800" b="0" kern="1200" cap="none" spc="100" baseline="0" dirty="0">
                <a:solidFill>
                  <a:schemeClr val="accent1"/>
                </a:solidFill>
                <a:latin typeface="+mn-lt"/>
                <a:ea typeface="+mn-ea"/>
                <a:cs typeface="+mn-cs"/>
              </a:defRPr>
            </a:lvl1pPr>
            <a:lvl2pPr marL="461963" indent="-115888">
              <a:defRPr sz="2200"/>
            </a:lvl2pPr>
            <a:lvl3pPr marL="568325" indent="-58738">
              <a:defRPr/>
            </a:lvl3pPr>
            <a:lvl4pPr marL="682625" indent="-57150">
              <a:defRPr/>
            </a:lvl4pPr>
            <a:lvl5pPr marL="776288" indent="-34925">
              <a:defRPr/>
            </a:lvl5pPr>
          </a:lstStyle>
          <a:p>
            <a:pPr lvl="0"/>
            <a:r>
              <a:rPr lang="en-US" dirty="0"/>
              <a:t>Click to add subtitle</a:t>
            </a:r>
          </a:p>
        </p:txBody>
      </p:sp>
      <p:cxnSp>
        <p:nvCxnSpPr>
          <p:cNvPr id="10" name="Straight Connector 9">
            <a:extLst>
              <a:ext uri="{FF2B5EF4-FFF2-40B4-BE49-F238E27FC236}">
                <a16:creationId xmlns:a16="http://schemas.microsoft.com/office/drawing/2014/main" id="{BD1901E5-2A55-453D-B0DE-6E7F6AA4563E}"/>
              </a:ext>
            </a:extLst>
          </p:cNvPr>
          <p:cNvCxnSpPr>
            <a:cxnSpLocks/>
          </p:cNvCxnSpPr>
          <p:nvPr userDrawn="1"/>
        </p:nvCxnSpPr>
        <p:spPr>
          <a:xfrm flipV="1">
            <a:off x="473246" y="354832"/>
            <a:ext cx="0" cy="72801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
        <p:nvSpPr>
          <p:cNvPr id="6" name="Content Placeholder 2">
            <a:extLst>
              <a:ext uri="{FF2B5EF4-FFF2-40B4-BE49-F238E27FC236}">
                <a16:creationId xmlns:a16="http://schemas.microsoft.com/office/drawing/2014/main" id="{EA837AC9-B89E-4D12-9E77-D4CD17CC240C}"/>
              </a:ext>
            </a:extLst>
          </p:cNvPr>
          <p:cNvSpPr>
            <a:spLocks noGrp="1"/>
          </p:cNvSpPr>
          <p:nvPr>
            <p:ph idx="11"/>
          </p:nvPr>
        </p:nvSpPr>
        <p:spPr>
          <a:xfrm>
            <a:off x="7960891" y="1913021"/>
            <a:ext cx="3838076" cy="4812632"/>
          </a:xfrm>
          <a:prstGeom prst="rect">
            <a:avLst/>
          </a:prstGeom>
        </p:spPr>
        <p:txBody>
          <a:bodyPr/>
          <a:lstStyle>
            <a:lvl1pPr marL="0" indent="0">
              <a:buNone/>
              <a:defRPr sz="2600">
                <a:latin typeface="Tw Cen MT" panose="020B0602020104020603" pitchFamily="34" charset="0"/>
              </a:defRPr>
            </a:lvl1pPr>
            <a:lvl2pPr marL="461963" indent="-115888">
              <a:defRPr sz="2400">
                <a:latin typeface="Tw Cen MT" panose="020B0602020104020603" pitchFamily="34" charset="0"/>
              </a:defRPr>
            </a:lvl2pPr>
            <a:lvl3pPr marL="568325" indent="-58738">
              <a:defRPr sz="2200">
                <a:latin typeface="Tw Cen MT" panose="020B0602020104020603" pitchFamily="34" charset="0"/>
              </a:defRPr>
            </a:lvl3pPr>
            <a:lvl4pPr marL="682625" indent="-57150">
              <a:defRPr sz="2000">
                <a:latin typeface="Tw Cen MT" panose="020B0602020104020603" pitchFamily="34" charset="0"/>
              </a:defRPr>
            </a:lvl4pPr>
            <a:lvl5pPr marL="776288" indent="-34925">
              <a:defRPr sz="2000">
                <a:latin typeface="Tw Cen MT" panose="020B0602020104020603" pitchFamily="34" charset="0"/>
              </a:defRPr>
            </a:lvl5pPr>
          </a:lstStyle>
          <a:p>
            <a:pPr lvl="0"/>
            <a:endParaRPr lang="en-US" dirty="0"/>
          </a:p>
        </p:txBody>
      </p:sp>
    </p:spTree>
    <p:extLst>
      <p:ext uri="{BB962C8B-B14F-4D97-AF65-F5344CB8AC3E}">
        <p14:creationId xmlns:p14="http://schemas.microsoft.com/office/powerpoint/2010/main" val="3296937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DC24F2BF-3938-41D6-B39C-6767CC08CE28}"/>
              </a:ext>
            </a:extLst>
          </p:cNvPr>
          <p:cNvSpPr>
            <a:spLocks noGrp="1"/>
          </p:cNvSpPr>
          <p:nvPr>
            <p:ph idx="1" hasCustomPrompt="1"/>
          </p:nvPr>
        </p:nvSpPr>
        <p:spPr>
          <a:xfrm>
            <a:off x="629649" y="1913021"/>
            <a:ext cx="11169319" cy="4812632"/>
          </a:xfrm>
          <a:prstGeom prst="rect">
            <a:avLst/>
          </a:prstGeom>
        </p:spPr>
        <p:txBody>
          <a:bodyPr/>
          <a:lstStyle>
            <a:lvl1pPr marL="0" indent="0">
              <a:defRPr sz="2600">
                <a:latin typeface="Tw Cen MT" panose="020B0602020104020603" pitchFamily="34" charset="0"/>
              </a:defRPr>
            </a:lvl1pPr>
            <a:lvl2pPr marL="461963" indent="-115888">
              <a:defRPr sz="2400">
                <a:latin typeface="Tw Cen MT" panose="020B0602020104020603" pitchFamily="34" charset="0"/>
              </a:defRPr>
            </a:lvl2pPr>
            <a:lvl3pPr marL="568325" indent="-58738">
              <a:defRPr sz="2200">
                <a:latin typeface="Tw Cen MT" panose="020B0602020104020603" pitchFamily="34" charset="0"/>
              </a:defRPr>
            </a:lvl3pPr>
            <a:lvl4pPr marL="682625" indent="-57150">
              <a:defRPr sz="2000">
                <a:latin typeface="Tw Cen MT" panose="020B0602020104020603" pitchFamily="34" charset="0"/>
              </a:defRPr>
            </a:lvl4pPr>
            <a:lvl5pPr marL="776288" indent="-34925">
              <a:defRPr sz="2000">
                <a:latin typeface="Tw Cen MT" panose="020B0602020104020603" pitchFamily="34" charset="0"/>
              </a:defRPr>
            </a:lvl5pPr>
          </a:lstStyle>
          <a:p>
            <a:pPr lvl="0"/>
            <a:r>
              <a:rPr lang="en-US" dirty="0"/>
              <a:t> 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Placeholder 1">
            <a:extLst>
              <a:ext uri="{FF2B5EF4-FFF2-40B4-BE49-F238E27FC236}">
                <a16:creationId xmlns:a16="http://schemas.microsoft.com/office/drawing/2014/main" id="{86B14074-FCAD-4CF2-8C4A-062E0B3F5C1A}"/>
              </a:ext>
            </a:extLst>
          </p:cNvPr>
          <p:cNvSpPr>
            <a:spLocks noGrp="1"/>
          </p:cNvSpPr>
          <p:nvPr>
            <p:ph type="title" hasCustomPrompt="1"/>
          </p:nvPr>
        </p:nvSpPr>
        <p:spPr>
          <a:xfrm>
            <a:off x="641680" y="365632"/>
            <a:ext cx="11157287" cy="669082"/>
          </a:xfrm>
          <a:prstGeom prst="rect">
            <a:avLst/>
          </a:prstGeom>
        </p:spPr>
        <p:txBody>
          <a:bodyPr vert="horz" lIns="91440" tIns="45720" rIns="91440" bIns="45720" rtlCol="0" anchor="ctr">
            <a:normAutofit/>
          </a:bodyPr>
          <a:lstStyle>
            <a:lvl1pPr>
              <a:defRPr lang="en-US" sz="4000" b="0" kern="1200" cap="none" spc="100" baseline="0" dirty="0">
                <a:solidFill>
                  <a:srgbClr val="00B050"/>
                </a:solidFill>
                <a:latin typeface="Tw Cen MT" panose="020B0602020104020603" pitchFamily="34" charset="0"/>
                <a:ea typeface="+mn-ea"/>
                <a:cs typeface="+mn-cs"/>
              </a:defRPr>
            </a:lvl1pPr>
          </a:lstStyle>
          <a:p>
            <a:r>
              <a:rPr lang="en-US" dirty="0"/>
              <a:t>Click to add a title</a:t>
            </a:r>
          </a:p>
        </p:txBody>
      </p:sp>
      <p:sp>
        <p:nvSpPr>
          <p:cNvPr id="9" name="Content Placeholder 2">
            <a:extLst>
              <a:ext uri="{FF2B5EF4-FFF2-40B4-BE49-F238E27FC236}">
                <a16:creationId xmlns:a16="http://schemas.microsoft.com/office/drawing/2014/main" id="{F7C1198C-14AD-4FD9-A5CA-DA8966864C0C}"/>
              </a:ext>
            </a:extLst>
          </p:cNvPr>
          <p:cNvSpPr>
            <a:spLocks noGrp="1"/>
          </p:cNvSpPr>
          <p:nvPr>
            <p:ph idx="10" hasCustomPrompt="1"/>
          </p:nvPr>
        </p:nvSpPr>
        <p:spPr>
          <a:xfrm>
            <a:off x="629649" y="1139326"/>
            <a:ext cx="11169319" cy="669082"/>
          </a:xfrm>
          <a:prstGeom prst="rect">
            <a:avLst/>
          </a:prstGeom>
          <a:noFill/>
        </p:spPr>
        <p:txBody>
          <a:bodyPr/>
          <a:lstStyle>
            <a:lvl1pPr>
              <a:defRPr lang="en-US" sz="2800" b="0" kern="1200" cap="none" spc="100" baseline="0" dirty="0">
                <a:solidFill>
                  <a:schemeClr val="accent1"/>
                </a:solidFill>
                <a:latin typeface="+mn-lt"/>
                <a:ea typeface="+mn-ea"/>
                <a:cs typeface="+mn-cs"/>
              </a:defRPr>
            </a:lvl1pPr>
            <a:lvl2pPr marL="461963" indent="-115888">
              <a:defRPr sz="2200"/>
            </a:lvl2pPr>
            <a:lvl3pPr marL="568325" indent="-58738">
              <a:defRPr/>
            </a:lvl3pPr>
            <a:lvl4pPr marL="682625" indent="-57150">
              <a:defRPr/>
            </a:lvl4pPr>
            <a:lvl5pPr marL="776288" indent="-34925">
              <a:defRPr/>
            </a:lvl5pPr>
          </a:lstStyle>
          <a:p>
            <a:pPr lvl="0"/>
            <a:r>
              <a:rPr lang="en-US" dirty="0"/>
              <a:t>Click to add subtitle</a:t>
            </a:r>
          </a:p>
        </p:txBody>
      </p:sp>
      <p:cxnSp>
        <p:nvCxnSpPr>
          <p:cNvPr id="10" name="Straight Connector 9">
            <a:extLst>
              <a:ext uri="{FF2B5EF4-FFF2-40B4-BE49-F238E27FC236}">
                <a16:creationId xmlns:a16="http://schemas.microsoft.com/office/drawing/2014/main" id="{BD1901E5-2A55-453D-B0DE-6E7F6AA4563E}"/>
              </a:ext>
            </a:extLst>
          </p:cNvPr>
          <p:cNvCxnSpPr>
            <a:cxnSpLocks/>
          </p:cNvCxnSpPr>
          <p:nvPr userDrawn="1"/>
        </p:nvCxnSpPr>
        <p:spPr>
          <a:xfrm flipV="1">
            <a:off x="473246" y="354832"/>
            <a:ext cx="0" cy="72801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94991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Master Layout">
    <p:spTree>
      <p:nvGrpSpPr>
        <p:cNvPr id="1" name=""/>
        <p:cNvGrpSpPr/>
        <p:nvPr/>
      </p:nvGrpSpPr>
      <p:grpSpPr>
        <a:xfrm>
          <a:off x="0" y="0"/>
          <a:ext cx="0" cy="0"/>
          <a:chOff x="0" y="0"/>
          <a:chExt cx="0" cy="0"/>
        </a:xfrm>
      </p:grpSpPr>
      <p:cxnSp>
        <p:nvCxnSpPr>
          <p:cNvPr id="8" name="Straight Connector 7"/>
          <p:cNvCxnSpPr/>
          <p:nvPr/>
        </p:nvCxnSpPr>
        <p:spPr>
          <a:xfrm flipV="1">
            <a:off x="8366523" y="51117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15" name="Picture 14" descr="E:\BCH 3 Project\Project Logo\427x323.jpg"/>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464552" y="0"/>
            <a:ext cx="3054350" cy="2311400"/>
          </a:xfrm>
          <a:prstGeom prst="rect">
            <a:avLst/>
          </a:prstGeom>
          <a:noFill/>
          <a:ln>
            <a:noFill/>
          </a:ln>
        </p:spPr>
      </p:pic>
      <p:pic>
        <p:nvPicPr>
          <p:cNvPr id="2" name="Picture 1">
            <a:extLst>
              <a:ext uri="{FF2B5EF4-FFF2-40B4-BE49-F238E27FC236}">
                <a16:creationId xmlns:a16="http://schemas.microsoft.com/office/drawing/2014/main" id="{C4E180FF-3FED-4F69-86CA-4349690FB631}"/>
              </a:ext>
            </a:extLst>
          </p:cNvPr>
          <p:cNvPicPr>
            <a:picLocks noChangeAspect="1"/>
          </p:cNvPicPr>
          <p:nvPr userDrawn="1"/>
        </p:nvPicPr>
        <p:blipFill>
          <a:blip r:embed="rId3"/>
          <a:stretch>
            <a:fillRect/>
          </a:stretch>
        </p:blipFill>
        <p:spPr>
          <a:xfrm>
            <a:off x="10722579" y="107517"/>
            <a:ext cx="1145555" cy="1332330"/>
          </a:xfrm>
          <a:prstGeom prst="rect">
            <a:avLst/>
          </a:prstGeom>
        </p:spPr>
      </p:pic>
      <p:pic>
        <p:nvPicPr>
          <p:cNvPr id="3" name="Picture 2">
            <a:extLst>
              <a:ext uri="{FF2B5EF4-FFF2-40B4-BE49-F238E27FC236}">
                <a16:creationId xmlns:a16="http://schemas.microsoft.com/office/drawing/2014/main" id="{C4D7A1F7-FDC4-4B5F-8031-329F600D3A2B}"/>
              </a:ext>
            </a:extLst>
          </p:cNvPr>
          <p:cNvPicPr>
            <a:picLocks noChangeAspect="1"/>
          </p:cNvPicPr>
          <p:nvPr userDrawn="1"/>
        </p:nvPicPr>
        <p:blipFill>
          <a:blip r:embed="rId4"/>
          <a:stretch>
            <a:fillRect/>
          </a:stretch>
        </p:blipFill>
        <p:spPr>
          <a:xfrm>
            <a:off x="376056" y="110443"/>
            <a:ext cx="1991224" cy="1305601"/>
          </a:xfrm>
          <a:prstGeom prst="rect">
            <a:avLst/>
          </a:prstGeom>
        </p:spPr>
      </p:pic>
      <p:sp>
        <p:nvSpPr>
          <p:cNvPr id="9" name="Title 1">
            <a:extLst>
              <a:ext uri="{FF2B5EF4-FFF2-40B4-BE49-F238E27FC236}">
                <a16:creationId xmlns:a16="http://schemas.microsoft.com/office/drawing/2014/main" id="{56FC474D-8C71-4DC8-AC7E-EF5D9E1F4E5A}"/>
              </a:ext>
            </a:extLst>
          </p:cNvPr>
          <p:cNvSpPr txBox="1">
            <a:spLocks/>
          </p:cNvSpPr>
          <p:nvPr userDrawn="1"/>
        </p:nvSpPr>
        <p:spPr>
          <a:xfrm>
            <a:off x="1954194" y="2242726"/>
            <a:ext cx="8512743" cy="914401"/>
          </a:xfrm>
          <a:prstGeom prst="rect">
            <a:avLst/>
          </a:prstGeom>
        </p:spPr>
        <p:txBody>
          <a:bodyPr vert="horz" lIns="91440" tIns="45720" rIns="91440" bIns="45720" rtlCol="0" anchor="ctr">
            <a:noAutofit/>
          </a:bodyPr>
          <a:lstStyle>
            <a:lvl1pPr algn="r" defTabSz="914400" rtl="0" eaLnBrk="1" latinLnBrk="0" hangingPunct="1">
              <a:lnSpc>
                <a:spcPct val="80000"/>
              </a:lnSpc>
              <a:spcBef>
                <a:spcPct val="0"/>
              </a:spcBef>
              <a:buNone/>
              <a:defRPr sz="5000" b="0" kern="1200" cap="all" spc="200" baseline="0">
                <a:solidFill>
                  <a:schemeClr val="tx1">
                    <a:lumMod val="95000"/>
                    <a:lumOff val="5000"/>
                  </a:schemeClr>
                </a:solidFill>
                <a:latin typeface="+mj-lt"/>
                <a:ea typeface="+mj-ea"/>
                <a:cs typeface="+mj-cs"/>
              </a:defRPr>
            </a:lvl1pPr>
          </a:lstStyle>
          <a:p>
            <a:pPr algn="ctr"/>
            <a:r>
              <a:rPr lang="en-US" sz="3200" b="0" kern="1200" cap="none" spc="200" baseline="0" dirty="0">
                <a:solidFill>
                  <a:schemeClr val="tx1">
                    <a:lumMod val="95000"/>
                    <a:lumOff val="5000"/>
                  </a:schemeClr>
                </a:solidFill>
                <a:effectLst/>
                <a:latin typeface="Sitka Banner Semibold" pitchFamily="2" charset="0"/>
                <a:ea typeface="+mj-ea"/>
                <a:cs typeface="+mj-cs"/>
              </a:rPr>
              <a:t>Regional Joint BCH and ABSCH Training of Trainers Workshop for Africa Region</a:t>
            </a:r>
          </a:p>
        </p:txBody>
      </p:sp>
      <p:sp>
        <p:nvSpPr>
          <p:cNvPr id="4" name="Rectangle 3">
            <a:extLst>
              <a:ext uri="{FF2B5EF4-FFF2-40B4-BE49-F238E27FC236}">
                <a16:creationId xmlns:a16="http://schemas.microsoft.com/office/drawing/2014/main" id="{0CC95658-2CE9-48FC-B6A6-786A3C396A94}"/>
              </a:ext>
            </a:extLst>
          </p:cNvPr>
          <p:cNvSpPr/>
          <p:nvPr userDrawn="1"/>
        </p:nvSpPr>
        <p:spPr>
          <a:xfrm>
            <a:off x="3885381" y="3157127"/>
            <a:ext cx="4212692" cy="523220"/>
          </a:xfrm>
          <a:prstGeom prst="rect">
            <a:avLst/>
          </a:prstGeom>
        </p:spPr>
        <p:txBody>
          <a:bodyPr wrap="none">
            <a:spAutoFit/>
          </a:bodyPr>
          <a:lstStyle/>
          <a:p>
            <a:r>
              <a:rPr lang="en-GB" sz="2800" b="0" i="0" dirty="0">
                <a:solidFill>
                  <a:srgbClr val="7030A0"/>
                </a:solidFill>
                <a:effectLst>
                  <a:outerShdw blurRad="38100" dist="38100" dir="2700000" algn="tl">
                    <a:srgbClr val="000000">
                      <a:alpha val="43137"/>
                    </a:srgbClr>
                  </a:outerShdw>
                </a:effectLst>
                <a:latin typeface="Google Sans"/>
              </a:rPr>
              <a:t>Abidjan, 7-11 October 2024</a:t>
            </a:r>
            <a:endParaRPr lang="en-GB" sz="2800" dirty="0">
              <a:solidFill>
                <a:srgbClr val="7030A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4412399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5" Type="http://schemas.openxmlformats.org/officeDocument/2006/relationships/theme" Target="../theme/theme2.xml"/><Relationship Id="rId4"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58EEF100-D1FC-4066-9A8B-3E0FC9C59DEB}" type="datetimeFigureOut">
              <a:rPr lang="en-US" smtClean="0"/>
              <a:t>10/8/2024</a:t>
            </a:fld>
            <a:endParaRPr lang="en-US"/>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8231597-4DAB-4E82-B20D-EE813693DD37}" type="slidenum">
              <a:rPr lang="en-US" smtClean="0"/>
              <a:t>‹N°›</a:t>
            </a:fld>
            <a:endParaRPr lang="en-US"/>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8128776"/>
      </p:ext>
    </p:extLst>
  </p:cSld>
  <p:clrMap bg1="lt1" tx1="dk1" bg2="lt2" tx2="dk2" accent1="accent1" accent2="accent2" accent3="accent3" accent4="accent4" accent5="accent5" accent6="accent6" hlink="hlink" folHlink="folHlink"/>
  <p:sldLayoutIdLst>
    <p:sldLayoutId id="2147483663" r:id="rId1"/>
    <p:sldLayoutId id="2147483662" r:id="rId2"/>
    <p:sldLayoutId id="2147483664" r:id="rId3"/>
    <p:sldLayoutId id="2147483665" r:id="rId4"/>
    <p:sldLayoutId id="2147483666" r:id="rId5"/>
    <p:sldLayoutId id="2147483668" r:id="rId6"/>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6534244"/>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1791015"/>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BCH%20Biotechnology.ppt"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53E5FF-8FD9-43B1-B59D-7F4F557336F3}"/>
              </a:ext>
            </a:extLst>
          </p:cNvPr>
          <p:cNvSpPr txBox="1">
            <a:spLocks/>
          </p:cNvSpPr>
          <p:nvPr/>
        </p:nvSpPr>
        <p:spPr>
          <a:xfrm>
            <a:off x="325315" y="4776321"/>
            <a:ext cx="7403123" cy="1463040"/>
          </a:xfrm>
          <a:prstGeom prst="rect">
            <a:avLst/>
          </a:prstGeom>
        </p:spPr>
        <p:txBody>
          <a:bodyPr anchor="ctr">
            <a:normAutofit/>
          </a:bodyPr>
          <a:lstStyle>
            <a:lvl1pPr algn="r" defTabSz="914400" rtl="0" eaLnBrk="1" latinLnBrk="0" hangingPunct="1">
              <a:lnSpc>
                <a:spcPct val="90000"/>
              </a:lnSpc>
              <a:spcBef>
                <a:spcPct val="0"/>
              </a:spcBef>
              <a:buNone/>
              <a:defRPr sz="5000" b="0" kern="1200" spc="200" baseline="0">
                <a:solidFill>
                  <a:schemeClr val="accent2"/>
                </a:solidFill>
                <a:latin typeface="+mj-lt"/>
                <a:ea typeface="+mj-ea"/>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en-US" sz="5000" b="0" i="0" u="none" strike="noStrike" kern="1200" cap="none" spc="200" normalizeH="0" baseline="0" noProof="0" dirty="0" smtClean="0">
                <a:ln>
                  <a:noFill/>
                </a:ln>
                <a:solidFill>
                  <a:srgbClr val="ED7D31"/>
                </a:solidFill>
                <a:effectLst/>
                <a:uLnTx/>
                <a:uFillTx/>
                <a:latin typeface="Calibri Light" panose="020F0302020204030204"/>
                <a:ea typeface="+mj-ea"/>
                <a:cs typeface="+mj-cs"/>
              </a:rPr>
              <a:t>The Cartagena Protocol</a:t>
            </a:r>
            <a:endParaRPr kumimoji="0" lang="en-US" sz="5000" b="0" i="0" u="none" strike="noStrike" kern="1200" cap="none" spc="200" normalizeH="0" baseline="0" noProof="0" dirty="0">
              <a:ln>
                <a:noFill/>
              </a:ln>
              <a:solidFill>
                <a:srgbClr val="ED7D31"/>
              </a:solidFill>
              <a:effectLst/>
              <a:uLnTx/>
              <a:uFillTx/>
              <a:latin typeface="Calibri Light" panose="020F0302020204030204"/>
              <a:ea typeface="+mj-ea"/>
              <a:cs typeface="+mj-cs"/>
            </a:endParaRPr>
          </a:p>
        </p:txBody>
      </p:sp>
      <p:sp>
        <p:nvSpPr>
          <p:cNvPr id="3" name="Text Placeholder 2">
            <a:extLst>
              <a:ext uri="{FF2B5EF4-FFF2-40B4-BE49-F238E27FC236}">
                <a16:creationId xmlns:a16="http://schemas.microsoft.com/office/drawing/2014/main" id="{F9F73660-097F-4AA5-8D05-45043420F064}"/>
              </a:ext>
            </a:extLst>
          </p:cNvPr>
          <p:cNvSpPr txBox="1">
            <a:spLocks/>
          </p:cNvSpPr>
          <p:nvPr/>
        </p:nvSpPr>
        <p:spPr>
          <a:xfrm>
            <a:off x="8704385" y="4960959"/>
            <a:ext cx="3006969" cy="1463040"/>
          </a:xfrm>
          <a:prstGeom prst="rect">
            <a:avLst/>
          </a:prstGeom>
        </p:spPr>
        <p:txBody>
          <a:bodyPr lIns="91440" rIns="91440" anchor="ctr">
            <a:normAutofit/>
          </a:bodyPr>
          <a:lstStyle>
            <a:lvl1pPr marL="0" indent="0" algn="l" defTabSz="914400" rtl="0" eaLnBrk="1" latinLnBrk="0" hangingPunct="1">
              <a:lnSpc>
                <a:spcPct val="100000"/>
              </a:lnSpc>
              <a:spcBef>
                <a:spcPts val="0"/>
              </a:spcBef>
              <a:buFont typeface="Arial" panose="020B0604020202020204" pitchFamily="34" charset="0"/>
              <a:buNone/>
              <a:defRPr sz="1800" kern="1200">
                <a:solidFill>
                  <a:schemeClr val="tx1">
                    <a:lumMod val="95000"/>
                    <a:lumOff val="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400" b="0" i="0" u="none" strike="noStrike" kern="1200" cap="none" spc="0" normalizeH="0" baseline="0" noProof="0" dirty="0" smtClean="0">
                <a:ln>
                  <a:noFill/>
                </a:ln>
                <a:solidFill>
                  <a:srgbClr val="002060"/>
                </a:solidFill>
                <a:effectLst/>
                <a:uLnTx/>
                <a:uFillTx/>
                <a:latin typeface="Calibri" panose="020F0502020204030204"/>
                <a:ea typeface="+mn-ea"/>
                <a:cs typeface="+mn-cs"/>
              </a:rPr>
              <a:t>Chantal Andrianarivo</a:t>
            </a:r>
            <a:endParaRPr kumimoji="0" lang="en-US" sz="2400" b="0" i="0" u="none" strike="noStrike" kern="1200" cap="none" spc="0" normalizeH="0" baseline="0" noProof="0" dirty="0">
              <a:ln>
                <a:noFill/>
              </a:ln>
              <a:solidFill>
                <a:srgbClr val="00206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97397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B050"/>
                </a:solidFill>
              </a:rPr>
              <a:t>Procedure for LMO intended for direct use as food or feed, or for </a:t>
            </a:r>
            <a:r>
              <a:rPr lang="en-US" dirty="0" smtClean="0">
                <a:solidFill>
                  <a:srgbClr val="00B050"/>
                </a:solidFill>
              </a:rPr>
              <a:t>processing (</a:t>
            </a:r>
            <a:r>
              <a:rPr lang="en-US" dirty="0" err="1" smtClean="0">
                <a:solidFill>
                  <a:srgbClr val="00B050"/>
                </a:solidFill>
              </a:rPr>
              <a:t>ffp</a:t>
            </a:r>
            <a:r>
              <a:rPr lang="en-US" dirty="0" smtClean="0">
                <a:solidFill>
                  <a:srgbClr val="00B050"/>
                </a:solidFill>
              </a:rPr>
              <a:t>)</a:t>
            </a:r>
            <a:endParaRPr lang="en-US" dirty="0">
              <a:solidFill>
                <a:srgbClr val="00B050"/>
              </a:solidFill>
            </a:endParaRPr>
          </a:p>
        </p:txBody>
      </p:sp>
      <p:sp>
        <p:nvSpPr>
          <p:cNvPr id="3" name="Content Placeholder 2"/>
          <p:cNvSpPr>
            <a:spLocks noGrp="1"/>
          </p:cNvSpPr>
          <p:nvPr>
            <p:ph idx="1"/>
          </p:nvPr>
        </p:nvSpPr>
        <p:spPr>
          <a:xfrm>
            <a:off x="1024127" y="3035063"/>
            <a:ext cx="10786872" cy="4023360"/>
          </a:xfrm>
        </p:spPr>
        <p:txBody>
          <a:bodyPr>
            <a:noAutofit/>
          </a:bodyPr>
          <a:lstStyle/>
          <a:p>
            <a:pPr>
              <a:buFont typeface="Wingdings" panose="05000000000000000000" pitchFamily="2" charset="2"/>
              <a:buChar char="§"/>
            </a:pPr>
            <a:r>
              <a:rPr lang="en-US" i="1" dirty="0" smtClean="0"/>
              <a:t> Final </a:t>
            </a:r>
            <a:r>
              <a:rPr lang="en-US" i="1" dirty="0"/>
              <a:t>decision regarding domestic use, including placing on the market, of a </a:t>
            </a:r>
            <a:r>
              <a:rPr lang="en-US" i="1" dirty="0" smtClean="0"/>
              <a:t>LMO that </a:t>
            </a:r>
            <a:r>
              <a:rPr lang="en-US" i="1" dirty="0"/>
              <a:t>may be subject to transboundary movement for direct use as </a:t>
            </a:r>
            <a:r>
              <a:rPr lang="en-US" i="1" dirty="0" smtClean="0"/>
              <a:t>FFP </a:t>
            </a:r>
            <a:r>
              <a:rPr lang="en-US" i="1" dirty="0"/>
              <a:t>should, within </a:t>
            </a:r>
            <a:r>
              <a:rPr lang="en-US" i="1" dirty="0" smtClean="0">
                <a:solidFill>
                  <a:srgbClr val="FF0000"/>
                </a:solidFill>
              </a:rPr>
              <a:t>15 </a:t>
            </a:r>
            <a:r>
              <a:rPr lang="en-US" i="1" dirty="0">
                <a:solidFill>
                  <a:srgbClr val="FF0000"/>
                </a:solidFill>
              </a:rPr>
              <a:t>days </a:t>
            </a:r>
            <a:r>
              <a:rPr lang="en-US" i="1" dirty="0"/>
              <a:t>of making that decision, inform the Parties through the </a:t>
            </a:r>
            <a:r>
              <a:rPr lang="en-US" i="1" dirty="0" smtClean="0">
                <a:solidFill>
                  <a:srgbClr val="FF0000"/>
                </a:solidFill>
              </a:rPr>
              <a:t>BCH. </a:t>
            </a:r>
            <a:r>
              <a:rPr lang="en-US" dirty="0"/>
              <a:t>This information shall contain, at a minimum, the information specified in Annex II. </a:t>
            </a:r>
            <a:endParaRPr lang="en-US" i="1" dirty="0" smtClean="0">
              <a:solidFill>
                <a:srgbClr val="FF0000"/>
              </a:solidFill>
            </a:endParaRPr>
          </a:p>
          <a:p>
            <a:pPr>
              <a:buFont typeface="Wingdings" panose="05000000000000000000" pitchFamily="2" charset="2"/>
              <a:buChar char="§"/>
            </a:pPr>
            <a:r>
              <a:rPr lang="en-US" i="1" dirty="0">
                <a:solidFill>
                  <a:srgbClr val="FF0000"/>
                </a:solidFill>
              </a:rPr>
              <a:t> </a:t>
            </a:r>
            <a:r>
              <a:rPr lang="en-US" b="1" dirty="0"/>
              <a:t> I</a:t>
            </a:r>
            <a:r>
              <a:rPr lang="en-US" b="1" dirty="0" smtClean="0"/>
              <a:t>n </a:t>
            </a:r>
            <a:r>
              <a:rPr lang="en-US" b="1" dirty="0"/>
              <a:t>the absence of the domestic regulatory framework </a:t>
            </a:r>
            <a:r>
              <a:rPr lang="en-US" dirty="0" smtClean="0"/>
              <a:t>parties may declare through </a:t>
            </a:r>
            <a:r>
              <a:rPr lang="en-US" dirty="0"/>
              <a:t>the </a:t>
            </a:r>
            <a:r>
              <a:rPr lang="en-US" dirty="0" smtClean="0">
                <a:solidFill>
                  <a:srgbClr val="FF0000"/>
                </a:solidFill>
              </a:rPr>
              <a:t>BCH</a:t>
            </a:r>
            <a:r>
              <a:rPr lang="en-US" dirty="0" smtClean="0"/>
              <a:t> that </a:t>
            </a:r>
            <a:r>
              <a:rPr lang="en-US" dirty="0"/>
              <a:t>its decision prior to the first import of a </a:t>
            </a:r>
            <a:r>
              <a:rPr lang="en-US" dirty="0" smtClean="0"/>
              <a:t>LMO </a:t>
            </a:r>
            <a:r>
              <a:rPr lang="en-US" dirty="0"/>
              <a:t>for </a:t>
            </a:r>
            <a:r>
              <a:rPr lang="en-US" dirty="0" smtClean="0"/>
              <a:t>FFP, will </a:t>
            </a:r>
            <a:r>
              <a:rPr lang="en-US" dirty="0"/>
              <a:t>be taken according to the following</a:t>
            </a:r>
            <a:r>
              <a:rPr lang="en-US" dirty="0" smtClean="0"/>
              <a:t>:</a:t>
            </a:r>
          </a:p>
          <a:p>
            <a:pPr lvl="1">
              <a:buFont typeface="Wingdings" panose="05000000000000000000" pitchFamily="2" charset="2"/>
              <a:buChar char="§"/>
            </a:pPr>
            <a:r>
              <a:rPr lang="en-US" dirty="0" smtClean="0"/>
              <a:t> A </a:t>
            </a:r>
            <a:r>
              <a:rPr lang="en-US" dirty="0"/>
              <a:t>risk assessment undertaken in accordance with Annex III; </a:t>
            </a:r>
            <a:r>
              <a:rPr lang="en-US" dirty="0" smtClean="0"/>
              <a:t>and</a:t>
            </a:r>
          </a:p>
          <a:p>
            <a:pPr lvl="1">
              <a:buFont typeface="Wingdings" panose="05000000000000000000" pitchFamily="2" charset="2"/>
              <a:buChar char="§"/>
            </a:pPr>
            <a:r>
              <a:rPr lang="en-US" dirty="0"/>
              <a:t> </a:t>
            </a:r>
            <a:r>
              <a:rPr lang="en-US" dirty="0" smtClean="0"/>
              <a:t>A </a:t>
            </a:r>
            <a:r>
              <a:rPr lang="en-US" dirty="0"/>
              <a:t>decision made within a predictable timeframe, not exceeding </a:t>
            </a:r>
            <a:r>
              <a:rPr lang="en-US" b="1" dirty="0" smtClean="0">
                <a:solidFill>
                  <a:srgbClr val="FF0000"/>
                </a:solidFill>
              </a:rPr>
              <a:t>270 days</a:t>
            </a:r>
            <a:r>
              <a:rPr lang="en-US" dirty="0"/>
              <a:t>.</a:t>
            </a:r>
          </a:p>
          <a:p>
            <a:pPr>
              <a:buFont typeface="Wingdings" panose="05000000000000000000" pitchFamily="2" charset="2"/>
              <a:buChar char="§"/>
            </a:pPr>
            <a:endParaRPr lang="en-US" i="1" dirty="0">
              <a:solidFill>
                <a:srgbClr val="FF0000"/>
              </a:solidFill>
            </a:endParaRPr>
          </a:p>
          <a:p>
            <a:endParaRPr lang="en-US" dirty="0"/>
          </a:p>
        </p:txBody>
      </p:sp>
      <p:sp>
        <p:nvSpPr>
          <p:cNvPr id="4" name="Text Box 4">
            <a:extLst>
              <a:ext uri="{FF2B5EF4-FFF2-40B4-BE49-F238E27FC236}">
                <a16:creationId xmlns:a16="http://schemas.microsoft.com/office/drawing/2014/main" id="{4C593E6D-0E6C-4E37-B1C4-49B0CE35AF5E}"/>
              </a:ext>
            </a:extLst>
          </p:cNvPr>
          <p:cNvSpPr txBox="1">
            <a:spLocks noChangeArrowheads="1"/>
          </p:cNvSpPr>
          <p:nvPr/>
        </p:nvSpPr>
        <p:spPr bwMode="auto">
          <a:xfrm>
            <a:off x="295998" y="1862004"/>
            <a:ext cx="1916113" cy="461962"/>
          </a:xfrm>
          <a:prstGeom prst="rect">
            <a:avLst/>
          </a:prstGeom>
          <a:solidFill>
            <a:srgbClr val="FFCC99"/>
          </a:solidFill>
          <a:ln w="12700" cap="sq">
            <a:solidFill>
              <a:schemeClr val="tx1"/>
            </a:solidFill>
            <a:miter lim="800000"/>
            <a:headEnd type="none" w="sm" len="sm"/>
            <a:tailEnd type="none" w="sm" len="sm"/>
          </a:ln>
        </p:spPr>
        <p:txBody>
          <a:bodyPr>
            <a:spAutoFit/>
          </a:bodyPr>
          <a:lstStyle>
            <a:lvl1pPr>
              <a:defRPr sz="3200">
                <a:solidFill>
                  <a:schemeClr val="tx1"/>
                </a:solidFill>
                <a:latin typeface="Arial" panose="020B0604020202020204" pitchFamily="34" charset="0"/>
                <a:cs typeface="Arial" panose="020B0604020202020204" pitchFamily="34" charset="0"/>
              </a:defRPr>
            </a:lvl1pPr>
            <a:lvl2pPr marL="742950" indent="-285750">
              <a:defRPr sz="3200">
                <a:solidFill>
                  <a:schemeClr val="tx1"/>
                </a:solidFill>
                <a:latin typeface="Arial" panose="020B0604020202020204" pitchFamily="34" charset="0"/>
                <a:cs typeface="Arial" panose="020B0604020202020204" pitchFamily="34" charset="0"/>
              </a:defRPr>
            </a:lvl2pPr>
            <a:lvl3pPr marL="1143000" indent="-228600">
              <a:defRPr sz="3200">
                <a:solidFill>
                  <a:schemeClr val="tx1"/>
                </a:solidFill>
                <a:latin typeface="Arial" panose="020B0604020202020204" pitchFamily="34" charset="0"/>
                <a:cs typeface="Arial" panose="020B0604020202020204" pitchFamily="34" charset="0"/>
              </a:defRPr>
            </a:lvl3pPr>
            <a:lvl4pPr marL="1600200" indent="-228600">
              <a:defRPr sz="3200">
                <a:solidFill>
                  <a:schemeClr val="tx1"/>
                </a:solidFill>
                <a:latin typeface="Arial" panose="020B0604020202020204" pitchFamily="34" charset="0"/>
                <a:cs typeface="Arial" panose="020B0604020202020204" pitchFamily="34" charset="0"/>
              </a:defRPr>
            </a:lvl4pPr>
            <a:lvl5pPr marL="2057400" indent="-22860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algn="ctr" eaLnBrk="1" hangingPunct="1"/>
            <a:r>
              <a:rPr lang="es-ES" altLang="en-US" sz="2400" i="1" dirty="0" smtClean="0"/>
              <a:t>Art. 11</a:t>
            </a:r>
            <a:endParaRPr lang="es-ES" altLang="en-US" sz="2400" i="1" dirty="0"/>
          </a:p>
        </p:txBody>
      </p:sp>
      <p:sp>
        <p:nvSpPr>
          <p:cNvPr id="5" name="Text Box 6"/>
          <p:cNvSpPr txBox="1">
            <a:spLocks noChangeArrowheads="1"/>
          </p:cNvSpPr>
          <p:nvPr/>
        </p:nvSpPr>
        <p:spPr bwMode="auto">
          <a:xfrm>
            <a:off x="10037942" y="1300650"/>
            <a:ext cx="1546594" cy="769441"/>
          </a:xfrm>
          <a:prstGeom prst="rect">
            <a:avLst/>
          </a:prstGeom>
          <a:solidFill>
            <a:srgbClr val="FFCC00"/>
          </a:solidFill>
          <a:ln w="12700" cap="sq">
            <a:solidFill>
              <a:schemeClr val="tx1"/>
            </a:solidFill>
            <a:miter lim="800000"/>
            <a:headEnd type="none" w="sm" len="sm"/>
            <a:tailEnd type="none" w="sm" len="sm"/>
          </a:ln>
        </p:spPr>
        <p:txBody>
          <a:bodyPr wrap="square">
            <a:spAutoFit/>
          </a:bodyPr>
          <a:lstStyle>
            <a:lvl1pPr eaLnBrk="0" hangingPunct="0">
              <a:defRPr sz="3200">
                <a:solidFill>
                  <a:schemeClr val="tx1"/>
                </a:solidFill>
                <a:latin typeface="Arial" panose="020B0604020202020204" pitchFamily="34" charset="0"/>
                <a:cs typeface="Arial" panose="020B0604020202020204" pitchFamily="34" charset="0"/>
              </a:defRPr>
            </a:lvl1pPr>
            <a:lvl2pPr marL="742950" indent="-285750" eaLnBrk="0" hangingPunct="0">
              <a:defRPr sz="3200">
                <a:solidFill>
                  <a:schemeClr val="tx1"/>
                </a:solidFill>
                <a:latin typeface="Arial" panose="020B0604020202020204" pitchFamily="34" charset="0"/>
                <a:cs typeface="Arial" panose="020B0604020202020204" pitchFamily="34" charset="0"/>
              </a:defRPr>
            </a:lvl2pPr>
            <a:lvl3pPr marL="1143000" indent="-228600" eaLnBrk="0" hangingPunct="0">
              <a:defRPr sz="3200">
                <a:solidFill>
                  <a:schemeClr val="tx1"/>
                </a:solidFill>
                <a:latin typeface="Arial" panose="020B0604020202020204" pitchFamily="34" charset="0"/>
                <a:cs typeface="Arial" panose="020B0604020202020204" pitchFamily="34" charset="0"/>
              </a:defRPr>
            </a:lvl3pPr>
            <a:lvl4pPr marL="1600200" indent="-228600" eaLnBrk="0" hangingPunct="0">
              <a:defRPr sz="3200">
                <a:solidFill>
                  <a:schemeClr val="tx1"/>
                </a:solidFill>
                <a:latin typeface="Arial" panose="020B0604020202020204" pitchFamily="34" charset="0"/>
                <a:cs typeface="Arial" panose="020B0604020202020204" pitchFamily="34" charset="0"/>
              </a:defRPr>
            </a:lvl4pPr>
            <a:lvl5pPr marL="2057400" indent="-228600" eaLnBrk="0" hangingPunct="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algn="ctr" eaLnBrk="1" hangingPunct="1"/>
            <a:r>
              <a:rPr lang="es-ES" altLang="en-US" sz="2200" dirty="0" err="1">
                <a:latin typeface="+mn-lt"/>
                <a:cs typeface="+mn-cs"/>
              </a:rPr>
              <a:t>Bulk</a:t>
            </a:r>
            <a:r>
              <a:rPr lang="es-ES" altLang="en-US" sz="2200" dirty="0">
                <a:latin typeface="+mn-lt"/>
                <a:cs typeface="+mn-cs"/>
              </a:rPr>
              <a:t> </a:t>
            </a:r>
            <a:r>
              <a:rPr lang="es-ES" altLang="en-US" sz="2200" dirty="0" err="1">
                <a:latin typeface="+mn-lt"/>
                <a:cs typeface="+mn-cs"/>
              </a:rPr>
              <a:t>grains</a:t>
            </a:r>
            <a:r>
              <a:rPr lang="es-ES" altLang="en-US" sz="2200" dirty="0">
                <a:latin typeface="+mn-lt"/>
                <a:cs typeface="+mn-cs"/>
              </a:rPr>
              <a:t> </a:t>
            </a:r>
            <a:r>
              <a:rPr lang="es-ES" altLang="en-US" sz="2200" dirty="0" err="1">
                <a:latin typeface="+mn-lt"/>
                <a:cs typeface="+mn-cs"/>
              </a:rPr>
              <a:t>export</a:t>
            </a:r>
            <a:endParaRPr lang="es-ES" altLang="en-US" sz="2200" dirty="0">
              <a:latin typeface="+mn-lt"/>
              <a:cs typeface="+mn-cs"/>
            </a:endParaRPr>
          </a:p>
        </p:txBody>
      </p:sp>
      <p:sp>
        <p:nvSpPr>
          <p:cNvPr id="6" name="AutoShape 8"/>
          <p:cNvSpPr>
            <a:spLocks noChangeArrowheads="1"/>
          </p:cNvSpPr>
          <p:nvPr/>
        </p:nvSpPr>
        <p:spPr bwMode="auto">
          <a:xfrm rot="1038681">
            <a:off x="10523468" y="2244731"/>
            <a:ext cx="575542" cy="511034"/>
          </a:xfrm>
          <a:prstGeom prst="curvedLeftArrow">
            <a:avLst>
              <a:gd name="adj1" fmla="val 25390"/>
              <a:gd name="adj2" fmla="val 78069"/>
              <a:gd name="adj3" fmla="val 35412"/>
            </a:avLst>
          </a:prstGeom>
          <a:solidFill>
            <a:schemeClr val="bg2"/>
          </a:solidFill>
          <a:ln w="12700" cap="sq">
            <a:solidFill>
              <a:schemeClr val="tx1"/>
            </a:solidFill>
            <a:miter lim="800000"/>
            <a:headEnd type="none" w="sm" len="sm"/>
            <a:tailEnd type="none" w="sm" len="sm"/>
          </a:ln>
        </p:spPr>
        <p:txBody>
          <a:bodyPr wrap="none" anchor="ctr"/>
          <a:lstStyle>
            <a:lvl1pPr eaLnBrk="0" hangingPunct="0">
              <a:defRPr sz="3200">
                <a:solidFill>
                  <a:schemeClr val="tx1"/>
                </a:solidFill>
                <a:latin typeface="Arial" panose="020B0604020202020204" pitchFamily="34" charset="0"/>
                <a:cs typeface="Arial" panose="020B0604020202020204" pitchFamily="34" charset="0"/>
              </a:defRPr>
            </a:lvl1pPr>
            <a:lvl2pPr marL="742950" indent="-285750" eaLnBrk="0" hangingPunct="0">
              <a:defRPr sz="3200">
                <a:solidFill>
                  <a:schemeClr val="tx1"/>
                </a:solidFill>
                <a:latin typeface="Arial" panose="020B0604020202020204" pitchFamily="34" charset="0"/>
                <a:cs typeface="Arial" panose="020B0604020202020204" pitchFamily="34" charset="0"/>
              </a:defRPr>
            </a:lvl2pPr>
            <a:lvl3pPr marL="1143000" indent="-228600" eaLnBrk="0" hangingPunct="0">
              <a:defRPr sz="3200">
                <a:solidFill>
                  <a:schemeClr val="tx1"/>
                </a:solidFill>
                <a:latin typeface="Arial" panose="020B0604020202020204" pitchFamily="34" charset="0"/>
                <a:cs typeface="Arial" panose="020B0604020202020204" pitchFamily="34" charset="0"/>
              </a:defRPr>
            </a:lvl3pPr>
            <a:lvl4pPr marL="1600200" indent="-228600" eaLnBrk="0" hangingPunct="0">
              <a:defRPr sz="3200">
                <a:solidFill>
                  <a:schemeClr val="tx1"/>
                </a:solidFill>
                <a:latin typeface="Arial" panose="020B0604020202020204" pitchFamily="34" charset="0"/>
                <a:cs typeface="Arial" panose="020B0604020202020204" pitchFamily="34" charset="0"/>
              </a:defRPr>
            </a:lvl4pPr>
            <a:lvl5pPr marL="2057400" indent="-228600" eaLnBrk="0" hangingPunct="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eaLnBrk="1" hangingPunct="1"/>
            <a:endParaRPr lang="yo-NG" altLang="en-US"/>
          </a:p>
        </p:txBody>
      </p:sp>
      <p:pic>
        <p:nvPicPr>
          <p:cNvPr id="7" name="Picture 10" descr="http://www.capricho.com.mx/graph/coffee_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6900" y="2149156"/>
            <a:ext cx="2876978" cy="958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702450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6868" y="547130"/>
            <a:ext cx="10786873" cy="1499616"/>
          </a:xfrm>
        </p:spPr>
        <p:txBody>
          <a:bodyPr/>
          <a:lstStyle/>
          <a:p>
            <a:r>
              <a:rPr lang="en-US" dirty="0" smtClean="0">
                <a:solidFill>
                  <a:srgbClr val="00B050"/>
                </a:solidFill>
              </a:rPr>
              <a:t>What is the main difference between AIA and FFP procedures ?</a:t>
            </a:r>
            <a:endParaRPr lang="en-US" dirty="0">
              <a:solidFill>
                <a:srgbClr val="00B050"/>
              </a:solidFill>
            </a:endParaRPr>
          </a:p>
        </p:txBody>
      </p:sp>
      <p:grpSp>
        <p:nvGrpSpPr>
          <p:cNvPr id="5" name="Content Placeholder 199752"/>
          <p:cNvGrpSpPr>
            <a:grpSpLocks/>
          </p:cNvGrpSpPr>
          <p:nvPr/>
        </p:nvGrpSpPr>
        <p:grpSpPr bwMode="auto">
          <a:xfrm>
            <a:off x="7296411" y="4211462"/>
            <a:ext cx="2587625" cy="2743200"/>
            <a:chOff x="1680" y="889"/>
            <a:chExt cx="2400" cy="2544"/>
          </a:xfrm>
        </p:grpSpPr>
        <p:sp>
          <p:nvSpPr>
            <p:cNvPr id="6" name="AutoShape 3"/>
            <p:cNvSpPr>
              <a:spLocks noChangeAspect="1" noChangeArrowheads="1" noTextEdit="1"/>
            </p:cNvSpPr>
            <p:nvPr/>
          </p:nvSpPr>
          <p:spPr bwMode="auto">
            <a:xfrm>
              <a:off x="1680" y="889"/>
              <a:ext cx="2400" cy="2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 name="_s1028"/>
            <p:cNvSpPr>
              <a:spLocks noChangeShapeType="1"/>
            </p:cNvSpPr>
            <p:nvPr/>
          </p:nvSpPr>
          <p:spPr bwMode="auto">
            <a:xfrm flipH="1">
              <a:off x="2361" y="2310"/>
              <a:ext cx="259" cy="15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8" name="_s1029"/>
            <p:cNvSpPr>
              <a:spLocks noChangeArrowheads="1"/>
            </p:cNvSpPr>
            <p:nvPr/>
          </p:nvSpPr>
          <p:spPr bwMode="auto">
            <a:xfrm>
              <a:off x="1801" y="2311"/>
              <a:ext cx="600" cy="600"/>
            </a:xfrm>
            <a:prstGeom prst="ellipse">
              <a:avLst/>
            </a:prstGeom>
            <a:solidFill>
              <a:schemeClr val="accent1"/>
            </a:solidFill>
            <a:ln w="9525">
              <a:solidFill>
                <a:schemeClr val="tx1"/>
              </a:solidFill>
              <a:round/>
              <a:headEnd/>
              <a:tailEnd/>
            </a:ln>
          </p:spPr>
          <p:txBody>
            <a:bodyPr wrap="none" lIns="0" tIns="0" rIns="0" bIns="0" anchor="ctr"/>
            <a:lstStyle>
              <a:lvl1pPr eaLnBrk="0" hangingPunct="0">
                <a:defRPr sz="3200">
                  <a:solidFill>
                    <a:schemeClr val="tx1"/>
                  </a:solidFill>
                  <a:latin typeface="Arial" panose="020B0604020202020204" pitchFamily="34" charset="0"/>
                  <a:cs typeface="Arial" panose="020B0604020202020204" pitchFamily="34" charset="0"/>
                </a:defRPr>
              </a:lvl1pPr>
              <a:lvl2pPr marL="742950" indent="-285750" eaLnBrk="0" hangingPunct="0">
                <a:defRPr sz="3200">
                  <a:solidFill>
                    <a:schemeClr val="tx1"/>
                  </a:solidFill>
                  <a:latin typeface="Arial" panose="020B0604020202020204" pitchFamily="34" charset="0"/>
                  <a:cs typeface="Arial" panose="020B0604020202020204" pitchFamily="34" charset="0"/>
                </a:defRPr>
              </a:lvl2pPr>
              <a:lvl3pPr marL="1143000" indent="-228600" eaLnBrk="0" hangingPunct="0">
                <a:defRPr sz="3200">
                  <a:solidFill>
                    <a:schemeClr val="tx1"/>
                  </a:solidFill>
                  <a:latin typeface="Arial" panose="020B0604020202020204" pitchFamily="34" charset="0"/>
                  <a:cs typeface="Arial" panose="020B0604020202020204" pitchFamily="34" charset="0"/>
                </a:defRPr>
              </a:lvl3pPr>
              <a:lvl4pPr marL="1600200" indent="-228600" eaLnBrk="0" hangingPunct="0">
                <a:defRPr sz="3200">
                  <a:solidFill>
                    <a:schemeClr val="tx1"/>
                  </a:solidFill>
                  <a:latin typeface="Arial" panose="020B0604020202020204" pitchFamily="34" charset="0"/>
                  <a:cs typeface="Arial" panose="020B0604020202020204" pitchFamily="34" charset="0"/>
                </a:defRPr>
              </a:lvl4pPr>
              <a:lvl5pPr marL="2057400" indent="-228600" eaLnBrk="0" hangingPunct="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9" name="_s1030"/>
            <p:cNvSpPr>
              <a:spLocks noChangeShapeType="1"/>
            </p:cNvSpPr>
            <p:nvPr/>
          </p:nvSpPr>
          <p:spPr bwMode="auto">
            <a:xfrm>
              <a:off x="3139" y="2311"/>
              <a:ext cx="260" cy="149"/>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10" name="_s1031"/>
            <p:cNvSpPr>
              <a:spLocks noChangeArrowheads="1"/>
            </p:cNvSpPr>
            <p:nvPr/>
          </p:nvSpPr>
          <p:spPr bwMode="auto">
            <a:xfrm>
              <a:off x="3359" y="2310"/>
              <a:ext cx="600" cy="600"/>
            </a:xfrm>
            <a:prstGeom prst="ellipse">
              <a:avLst/>
            </a:prstGeom>
            <a:solidFill>
              <a:schemeClr val="accent1"/>
            </a:solidFill>
            <a:ln w="9525">
              <a:solidFill>
                <a:schemeClr val="tx1"/>
              </a:solidFill>
              <a:round/>
              <a:headEnd/>
              <a:tailEnd/>
            </a:ln>
          </p:spPr>
          <p:txBody>
            <a:bodyPr wrap="none" lIns="0" tIns="0" rIns="0" bIns="0" anchor="ctr"/>
            <a:lstStyle>
              <a:lvl1pPr eaLnBrk="0" hangingPunct="0">
                <a:defRPr sz="3200">
                  <a:solidFill>
                    <a:schemeClr val="tx1"/>
                  </a:solidFill>
                  <a:latin typeface="Arial" panose="020B0604020202020204" pitchFamily="34" charset="0"/>
                  <a:cs typeface="Arial" panose="020B0604020202020204" pitchFamily="34" charset="0"/>
                </a:defRPr>
              </a:lvl1pPr>
              <a:lvl2pPr marL="742950" indent="-285750" eaLnBrk="0" hangingPunct="0">
                <a:defRPr sz="3200">
                  <a:solidFill>
                    <a:schemeClr val="tx1"/>
                  </a:solidFill>
                  <a:latin typeface="Arial" panose="020B0604020202020204" pitchFamily="34" charset="0"/>
                  <a:cs typeface="Arial" panose="020B0604020202020204" pitchFamily="34" charset="0"/>
                </a:defRPr>
              </a:lvl2pPr>
              <a:lvl3pPr marL="1143000" indent="-228600" eaLnBrk="0" hangingPunct="0">
                <a:defRPr sz="3200">
                  <a:solidFill>
                    <a:schemeClr val="tx1"/>
                  </a:solidFill>
                  <a:latin typeface="Arial" panose="020B0604020202020204" pitchFamily="34" charset="0"/>
                  <a:cs typeface="Arial" panose="020B0604020202020204" pitchFamily="34" charset="0"/>
                </a:defRPr>
              </a:lvl3pPr>
              <a:lvl4pPr marL="1600200" indent="-228600" eaLnBrk="0" hangingPunct="0">
                <a:defRPr sz="3200">
                  <a:solidFill>
                    <a:schemeClr val="tx1"/>
                  </a:solidFill>
                  <a:latin typeface="Arial" panose="020B0604020202020204" pitchFamily="34" charset="0"/>
                  <a:cs typeface="Arial" panose="020B0604020202020204" pitchFamily="34" charset="0"/>
                </a:defRPr>
              </a:lvl4pPr>
              <a:lvl5pPr marL="2057400" indent="-228600" eaLnBrk="0" hangingPunct="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1" name="_s1032"/>
            <p:cNvSpPr>
              <a:spLocks noChangeShapeType="1"/>
            </p:cNvSpPr>
            <p:nvPr/>
          </p:nvSpPr>
          <p:spPr bwMode="auto">
            <a:xfrm flipV="1">
              <a:off x="2880" y="1561"/>
              <a:ext cx="0" cy="3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12" name="_s1033"/>
            <p:cNvSpPr>
              <a:spLocks noChangeArrowheads="1"/>
            </p:cNvSpPr>
            <p:nvPr/>
          </p:nvSpPr>
          <p:spPr bwMode="auto">
            <a:xfrm>
              <a:off x="2580" y="961"/>
              <a:ext cx="600" cy="600"/>
            </a:xfrm>
            <a:prstGeom prst="ellipse">
              <a:avLst/>
            </a:prstGeom>
            <a:solidFill>
              <a:schemeClr val="accent1"/>
            </a:solidFill>
            <a:ln w="9525">
              <a:solidFill>
                <a:schemeClr val="tx1"/>
              </a:solidFill>
              <a:round/>
              <a:headEnd/>
              <a:tailEnd/>
            </a:ln>
          </p:spPr>
          <p:txBody>
            <a:bodyPr wrap="none" lIns="0" tIns="0" rIns="0" bIns="0" anchor="ctr"/>
            <a:lstStyle>
              <a:lvl1pPr eaLnBrk="0" hangingPunct="0">
                <a:defRPr sz="3200">
                  <a:solidFill>
                    <a:schemeClr val="tx1"/>
                  </a:solidFill>
                  <a:latin typeface="Arial" panose="020B0604020202020204" pitchFamily="34" charset="0"/>
                  <a:cs typeface="Arial" panose="020B0604020202020204" pitchFamily="34" charset="0"/>
                </a:defRPr>
              </a:lvl1pPr>
              <a:lvl2pPr marL="742950" indent="-285750" eaLnBrk="0" hangingPunct="0">
                <a:defRPr sz="3200">
                  <a:solidFill>
                    <a:schemeClr val="tx1"/>
                  </a:solidFill>
                  <a:latin typeface="Arial" panose="020B0604020202020204" pitchFamily="34" charset="0"/>
                  <a:cs typeface="Arial" panose="020B0604020202020204" pitchFamily="34" charset="0"/>
                </a:defRPr>
              </a:lvl2pPr>
              <a:lvl3pPr marL="1143000" indent="-228600" eaLnBrk="0" hangingPunct="0">
                <a:defRPr sz="3200">
                  <a:solidFill>
                    <a:schemeClr val="tx1"/>
                  </a:solidFill>
                  <a:latin typeface="Arial" panose="020B0604020202020204" pitchFamily="34" charset="0"/>
                  <a:cs typeface="Arial" panose="020B0604020202020204" pitchFamily="34" charset="0"/>
                </a:defRPr>
              </a:lvl3pPr>
              <a:lvl4pPr marL="1600200" indent="-228600" eaLnBrk="0" hangingPunct="0">
                <a:defRPr sz="3200">
                  <a:solidFill>
                    <a:schemeClr val="tx1"/>
                  </a:solidFill>
                  <a:latin typeface="Arial" panose="020B0604020202020204" pitchFamily="34" charset="0"/>
                  <a:cs typeface="Arial" panose="020B0604020202020204" pitchFamily="34" charset="0"/>
                </a:defRPr>
              </a:lvl4pPr>
              <a:lvl5pPr marL="2057400" indent="-228600" eaLnBrk="0" hangingPunct="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3" name="_s1034"/>
            <p:cNvSpPr>
              <a:spLocks noChangeArrowheads="1"/>
            </p:cNvSpPr>
            <p:nvPr/>
          </p:nvSpPr>
          <p:spPr bwMode="auto">
            <a:xfrm>
              <a:off x="2580" y="1861"/>
              <a:ext cx="600" cy="600"/>
            </a:xfrm>
            <a:prstGeom prst="ellipse">
              <a:avLst/>
            </a:prstGeom>
            <a:solidFill>
              <a:schemeClr val="accent1"/>
            </a:solidFill>
            <a:ln w="9525">
              <a:solidFill>
                <a:schemeClr val="tx1"/>
              </a:solidFill>
              <a:round/>
              <a:headEnd/>
              <a:tailEnd/>
            </a:ln>
          </p:spPr>
          <p:txBody>
            <a:bodyPr wrap="none" lIns="0" tIns="0" rIns="0" bIns="0" anchor="ctr"/>
            <a:lstStyle>
              <a:lvl1pPr marL="342900" indent="-342900" eaLnBrk="0" hangingPunct="0">
                <a:defRPr sz="3200">
                  <a:solidFill>
                    <a:schemeClr val="tx1"/>
                  </a:solidFill>
                  <a:latin typeface="Arial" panose="020B0604020202020204" pitchFamily="34" charset="0"/>
                  <a:cs typeface="Arial" panose="020B0604020202020204" pitchFamily="34" charset="0"/>
                </a:defRPr>
              </a:lvl1pPr>
              <a:lvl2pPr marL="742950" indent="-285750" eaLnBrk="0" hangingPunct="0">
                <a:defRPr sz="3200">
                  <a:solidFill>
                    <a:schemeClr val="tx1"/>
                  </a:solidFill>
                  <a:latin typeface="Arial" panose="020B0604020202020204" pitchFamily="34" charset="0"/>
                  <a:cs typeface="Arial" panose="020B0604020202020204" pitchFamily="34" charset="0"/>
                </a:defRPr>
              </a:lvl2pPr>
              <a:lvl3pPr marL="1143000" indent="-228600" eaLnBrk="0" hangingPunct="0">
                <a:defRPr sz="3200">
                  <a:solidFill>
                    <a:schemeClr val="tx1"/>
                  </a:solidFill>
                  <a:latin typeface="Arial" panose="020B0604020202020204" pitchFamily="34" charset="0"/>
                  <a:cs typeface="Arial" panose="020B0604020202020204" pitchFamily="34" charset="0"/>
                </a:defRPr>
              </a:lvl3pPr>
              <a:lvl4pPr marL="1600200" indent="-228600" eaLnBrk="0" hangingPunct="0">
                <a:defRPr sz="3200">
                  <a:solidFill>
                    <a:schemeClr val="tx1"/>
                  </a:solidFill>
                  <a:latin typeface="Arial" panose="020B0604020202020204" pitchFamily="34" charset="0"/>
                  <a:cs typeface="Arial" panose="020B0604020202020204" pitchFamily="34" charset="0"/>
                </a:defRPr>
              </a:lvl4pPr>
              <a:lvl5pPr marL="2057400" indent="-228600" eaLnBrk="0" hangingPunct="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spcBef>
                  <a:spcPct val="20000"/>
                </a:spcBef>
              </a:pPr>
              <a:r>
                <a:rPr lang="en-US" altLang="en-US" sz="2000">
                  <a:solidFill>
                    <a:schemeClr val="bg1"/>
                  </a:solidFill>
                  <a:latin typeface="Times New Roman" panose="02020603050405020304" pitchFamily="18" charset="0"/>
                  <a:cs typeface="Times New Roman" panose="02020603050405020304" pitchFamily="18" charset="0"/>
                </a:rPr>
                <a:t>BCH</a:t>
              </a:r>
            </a:p>
          </p:txBody>
        </p:sp>
      </p:grpSp>
      <p:grpSp>
        <p:nvGrpSpPr>
          <p:cNvPr id="14" name="Group 98"/>
          <p:cNvGrpSpPr>
            <a:grpSpLocks/>
          </p:cNvGrpSpPr>
          <p:nvPr/>
        </p:nvGrpSpPr>
        <p:grpSpPr bwMode="auto">
          <a:xfrm>
            <a:off x="7296410" y="4043504"/>
            <a:ext cx="3124200" cy="2362200"/>
            <a:chOff x="3360" y="2448"/>
            <a:chExt cx="1968" cy="1488"/>
          </a:xfrm>
        </p:grpSpPr>
        <p:pic>
          <p:nvPicPr>
            <p:cNvPr id="15" name="Picture 8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60" y="3408"/>
              <a:ext cx="528" cy="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8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64" y="3408"/>
              <a:ext cx="528" cy="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8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36" y="2448"/>
              <a:ext cx="480"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8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48" y="2544"/>
              <a:ext cx="480"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Line 89"/>
            <p:cNvSpPr>
              <a:spLocks noChangeShapeType="1"/>
            </p:cNvSpPr>
            <p:nvPr/>
          </p:nvSpPr>
          <p:spPr bwMode="auto">
            <a:xfrm flipH="1">
              <a:off x="4368" y="2976"/>
              <a:ext cx="528" cy="240"/>
            </a:xfrm>
            <a:prstGeom prst="line">
              <a:avLst/>
            </a:prstGeom>
            <a:noFill/>
            <a:ln w="73025">
              <a:solidFill>
                <a:srgbClr val="FF6600"/>
              </a:solidFill>
              <a:round/>
              <a:headEnd/>
              <a:tailEnd type="stealth" w="lg" len="lg"/>
            </a:ln>
            <a:extLst>
              <a:ext uri="{909E8E84-426E-40DD-AFC4-6F175D3DCCD1}">
                <a14:hiddenFill xmlns:a14="http://schemas.microsoft.com/office/drawing/2010/main">
                  <a:noFill/>
                </a14:hiddenFill>
              </a:ext>
            </a:extLst>
          </p:spPr>
          <p:txBody>
            <a:bodyPr/>
            <a:lstStyle/>
            <a:p>
              <a:endParaRPr lang="en-US"/>
            </a:p>
          </p:txBody>
        </p:sp>
      </p:grpSp>
      <p:grpSp>
        <p:nvGrpSpPr>
          <p:cNvPr id="20" name="Groupe 20"/>
          <p:cNvGrpSpPr>
            <a:grpSpLocks/>
          </p:cNvGrpSpPr>
          <p:nvPr/>
        </p:nvGrpSpPr>
        <p:grpSpPr bwMode="auto">
          <a:xfrm>
            <a:off x="6773971" y="2397586"/>
            <a:ext cx="4191000" cy="757237"/>
            <a:chOff x="4648200" y="1957932"/>
            <a:chExt cx="4191000" cy="756000"/>
          </a:xfrm>
        </p:grpSpPr>
        <p:sp>
          <p:nvSpPr>
            <p:cNvPr id="21" name="AutoShape 65"/>
            <p:cNvSpPr>
              <a:spLocks noChangeArrowheads="1"/>
            </p:cNvSpPr>
            <p:nvPr/>
          </p:nvSpPr>
          <p:spPr bwMode="auto">
            <a:xfrm>
              <a:off x="5436096" y="2165053"/>
              <a:ext cx="1296144" cy="341759"/>
            </a:xfrm>
            <a:prstGeom prst="leftRightArrow">
              <a:avLst>
                <a:gd name="adj1" fmla="val 50000"/>
                <a:gd name="adj2" fmla="val 50006"/>
              </a:avLst>
            </a:prstGeom>
            <a:solidFill>
              <a:schemeClr val="tx2"/>
            </a:solidFill>
            <a:ln w="9525">
              <a:solidFill>
                <a:schemeClr val="tx1"/>
              </a:solidFill>
              <a:miter lim="800000"/>
              <a:headEnd/>
              <a:tailEnd/>
            </a:ln>
          </p:spPr>
          <p:txBody>
            <a:bodyPr wrap="none" anchor="ctr"/>
            <a:lstStyle>
              <a:lvl1pPr eaLnBrk="0" hangingPunct="0">
                <a:defRPr sz="3200">
                  <a:solidFill>
                    <a:schemeClr val="tx1"/>
                  </a:solidFill>
                  <a:latin typeface="Arial" panose="020B0604020202020204" pitchFamily="34" charset="0"/>
                  <a:cs typeface="Arial" panose="020B0604020202020204" pitchFamily="34" charset="0"/>
                </a:defRPr>
              </a:lvl1pPr>
              <a:lvl2pPr marL="742950" indent="-285750" eaLnBrk="0" hangingPunct="0">
                <a:defRPr sz="3200">
                  <a:solidFill>
                    <a:schemeClr val="tx1"/>
                  </a:solidFill>
                  <a:latin typeface="Arial" panose="020B0604020202020204" pitchFamily="34" charset="0"/>
                  <a:cs typeface="Arial" panose="020B0604020202020204" pitchFamily="34" charset="0"/>
                </a:defRPr>
              </a:lvl2pPr>
              <a:lvl3pPr marL="1143000" indent="-228600" eaLnBrk="0" hangingPunct="0">
                <a:defRPr sz="3200">
                  <a:solidFill>
                    <a:schemeClr val="tx1"/>
                  </a:solidFill>
                  <a:latin typeface="Arial" panose="020B0604020202020204" pitchFamily="34" charset="0"/>
                  <a:cs typeface="Arial" panose="020B0604020202020204" pitchFamily="34" charset="0"/>
                </a:defRPr>
              </a:lvl3pPr>
              <a:lvl4pPr marL="1600200" indent="-228600" eaLnBrk="0" hangingPunct="0">
                <a:defRPr sz="3200">
                  <a:solidFill>
                    <a:schemeClr val="tx1"/>
                  </a:solidFill>
                  <a:latin typeface="Arial" panose="020B0604020202020204" pitchFamily="34" charset="0"/>
                  <a:cs typeface="Arial" panose="020B0604020202020204" pitchFamily="34" charset="0"/>
                </a:defRPr>
              </a:lvl4pPr>
              <a:lvl5pPr marL="2057400" indent="-228600" eaLnBrk="0" hangingPunct="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eaLnBrk="1" hangingPunct="1"/>
              <a:endParaRPr lang="es-GT" altLang="en-US"/>
            </a:p>
          </p:txBody>
        </p:sp>
        <p:pic>
          <p:nvPicPr>
            <p:cNvPr id="22" name="Picture 9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48200" y="1957932"/>
              <a:ext cx="756000" cy="75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9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81800" y="1957932"/>
              <a:ext cx="756000" cy="75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Oval 93"/>
            <p:cNvSpPr>
              <a:spLocks noChangeArrowheads="1"/>
            </p:cNvSpPr>
            <p:nvPr/>
          </p:nvSpPr>
          <p:spPr bwMode="auto">
            <a:xfrm>
              <a:off x="8229600" y="2031132"/>
              <a:ext cx="609600" cy="60960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Arial" panose="020B0604020202020204" pitchFamily="34" charset="0"/>
                  <a:cs typeface="Arial" panose="020B0604020202020204" pitchFamily="34" charset="0"/>
                </a:defRPr>
              </a:lvl1pPr>
              <a:lvl2pPr marL="742950" indent="-285750" eaLnBrk="0" hangingPunct="0">
                <a:defRPr sz="3200">
                  <a:solidFill>
                    <a:schemeClr val="tx1"/>
                  </a:solidFill>
                  <a:latin typeface="Arial" panose="020B0604020202020204" pitchFamily="34" charset="0"/>
                  <a:cs typeface="Arial" panose="020B0604020202020204" pitchFamily="34" charset="0"/>
                </a:defRPr>
              </a:lvl2pPr>
              <a:lvl3pPr marL="1143000" indent="-228600" eaLnBrk="0" hangingPunct="0">
                <a:defRPr sz="3200">
                  <a:solidFill>
                    <a:schemeClr val="tx1"/>
                  </a:solidFill>
                  <a:latin typeface="Arial" panose="020B0604020202020204" pitchFamily="34" charset="0"/>
                  <a:cs typeface="Arial" panose="020B0604020202020204" pitchFamily="34" charset="0"/>
                </a:defRPr>
              </a:lvl3pPr>
              <a:lvl4pPr marL="1600200" indent="-228600" eaLnBrk="0" hangingPunct="0">
                <a:defRPr sz="3200">
                  <a:solidFill>
                    <a:schemeClr val="tx1"/>
                  </a:solidFill>
                  <a:latin typeface="Arial" panose="020B0604020202020204" pitchFamily="34" charset="0"/>
                  <a:cs typeface="Arial" panose="020B0604020202020204" pitchFamily="34" charset="0"/>
                </a:defRPr>
              </a:lvl4pPr>
              <a:lvl5pPr marL="2057400" indent="-228600" eaLnBrk="0" hangingPunct="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eaLnBrk="1" hangingPunct="1"/>
              <a:endParaRPr lang="es-GT" altLang="en-US"/>
            </a:p>
          </p:txBody>
        </p:sp>
        <p:sp>
          <p:nvSpPr>
            <p:cNvPr id="25" name="Oval 94"/>
            <p:cNvSpPr>
              <a:spLocks noChangeArrowheads="1"/>
            </p:cNvSpPr>
            <p:nvPr/>
          </p:nvSpPr>
          <p:spPr bwMode="auto">
            <a:xfrm>
              <a:off x="8153400" y="2031132"/>
              <a:ext cx="609600" cy="609600"/>
            </a:xfrm>
            <a:prstGeom prst="ellipse">
              <a:avLst/>
            </a:prstGeom>
            <a:solidFill>
              <a:schemeClr val="accent1"/>
            </a:solidFill>
            <a:ln w="9525">
              <a:solidFill>
                <a:schemeClr val="tx1"/>
              </a:solidFill>
              <a:round/>
              <a:headEnd/>
              <a:tailEnd/>
            </a:ln>
          </p:spPr>
          <p:txBody>
            <a:bodyPr wrap="none" anchor="ctr"/>
            <a:lstStyle>
              <a:lvl1pPr eaLnBrk="0" hangingPunct="0">
                <a:defRPr sz="3200">
                  <a:solidFill>
                    <a:schemeClr val="tx1"/>
                  </a:solidFill>
                  <a:latin typeface="Arial" panose="020B0604020202020204" pitchFamily="34" charset="0"/>
                  <a:cs typeface="Arial" panose="020B0604020202020204" pitchFamily="34" charset="0"/>
                </a:defRPr>
              </a:lvl1pPr>
              <a:lvl2pPr marL="742950" indent="-285750" eaLnBrk="0" hangingPunct="0">
                <a:defRPr sz="3200">
                  <a:solidFill>
                    <a:schemeClr val="tx1"/>
                  </a:solidFill>
                  <a:latin typeface="Arial" panose="020B0604020202020204" pitchFamily="34" charset="0"/>
                  <a:cs typeface="Arial" panose="020B0604020202020204" pitchFamily="34" charset="0"/>
                </a:defRPr>
              </a:lvl2pPr>
              <a:lvl3pPr marL="1143000" indent="-228600" eaLnBrk="0" hangingPunct="0">
                <a:defRPr sz="3200">
                  <a:solidFill>
                    <a:schemeClr val="tx1"/>
                  </a:solidFill>
                  <a:latin typeface="Arial" panose="020B0604020202020204" pitchFamily="34" charset="0"/>
                  <a:cs typeface="Arial" panose="020B0604020202020204" pitchFamily="34" charset="0"/>
                </a:defRPr>
              </a:lvl3pPr>
              <a:lvl4pPr marL="1600200" indent="-228600" eaLnBrk="0" hangingPunct="0">
                <a:defRPr sz="3200">
                  <a:solidFill>
                    <a:schemeClr val="tx1"/>
                  </a:solidFill>
                  <a:latin typeface="Arial" panose="020B0604020202020204" pitchFamily="34" charset="0"/>
                  <a:cs typeface="Arial" panose="020B0604020202020204" pitchFamily="34" charset="0"/>
                </a:defRPr>
              </a:lvl4pPr>
              <a:lvl5pPr marL="2057400" indent="-228600" eaLnBrk="0" hangingPunct="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eaLnBrk="1" hangingPunct="1"/>
              <a:endParaRPr lang="es-GT" altLang="en-US"/>
            </a:p>
          </p:txBody>
        </p:sp>
        <p:sp>
          <p:nvSpPr>
            <p:cNvPr id="26" name="Text Box 95"/>
            <p:cNvSpPr txBox="1">
              <a:spLocks noChangeArrowheads="1"/>
            </p:cNvSpPr>
            <p:nvPr/>
          </p:nvSpPr>
          <p:spPr bwMode="auto">
            <a:xfrm>
              <a:off x="8153400" y="2180357"/>
              <a:ext cx="685800" cy="368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3200">
                  <a:solidFill>
                    <a:schemeClr val="tx1"/>
                  </a:solidFill>
                  <a:latin typeface="Arial" panose="020B0604020202020204" pitchFamily="34" charset="0"/>
                  <a:cs typeface="Arial" panose="020B0604020202020204" pitchFamily="34" charset="0"/>
                </a:defRPr>
              </a:lvl1pPr>
              <a:lvl2pPr marL="742950" indent="-285750" eaLnBrk="0" hangingPunct="0">
                <a:defRPr sz="3200">
                  <a:solidFill>
                    <a:schemeClr val="tx1"/>
                  </a:solidFill>
                  <a:latin typeface="Arial" panose="020B0604020202020204" pitchFamily="34" charset="0"/>
                  <a:cs typeface="Arial" panose="020B0604020202020204" pitchFamily="34" charset="0"/>
                </a:defRPr>
              </a:lvl2pPr>
              <a:lvl3pPr marL="1143000" indent="-228600" eaLnBrk="0" hangingPunct="0">
                <a:defRPr sz="3200">
                  <a:solidFill>
                    <a:schemeClr val="tx1"/>
                  </a:solidFill>
                  <a:latin typeface="Arial" panose="020B0604020202020204" pitchFamily="34" charset="0"/>
                  <a:cs typeface="Arial" panose="020B0604020202020204" pitchFamily="34" charset="0"/>
                </a:defRPr>
              </a:lvl3pPr>
              <a:lvl4pPr marL="1600200" indent="-228600" eaLnBrk="0" hangingPunct="0">
                <a:defRPr sz="3200">
                  <a:solidFill>
                    <a:schemeClr val="tx1"/>
                  </a:solidFill>
                  <a:latin typeface="Arial" panose="020B0604020202020204" pitchFamily="34" charset="0"/>
                  <a:cs typeface="Arial" panose="020B0604020202020204" pitchFamily="34" charset="0"/>
                </a:defRPr>
              </a:lvl4pPr>
              <a:lvl5pPr marL="2057400" indent="-228600" eaLnBrk="0" hangingPunct="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1800"/>
                <a:t>BCH</a:t>
              </a:r>
            </a:p>
          </p:txBody>
        </p:sp>
        <p:sp>
          <p:nvSpPr>
            <p:cNvPr id="27" name="Line 96"/>
            <p:cNvSpPr>
              <a:spLocks noChangeShapeType="1"/>
            </p:cNvSpPr>
            <p:nvPr/>
          </p:nvSpPr>
          <p:spPr bwMode="auto">
            <a:xfrm>
              <a:off x="7391400" y="2335932"/>
              <a:ext cx="838200" cy="0"/>
            </a:xfrm>
            <a:prstGeom prst="line">
              <a:avLst/>
            </a:prstGeom>
            <a:noFill/>
            <a:ln w="73025">
              <a:solidFill>
                <a:srgbClr val="FF6600"/>
              </a:solidFill>
              <a:round/>
              <a:headEnd/>
              <a:tailEnd type="stealth" w="lg" len="lg"/>
            </a:ln>
            <a:extLst>
              <a:ext uri="{909E8E84-426E-40DD-AFC4-6F175D3DCCD1}">
                <a14:hiddenFill xmlns:a14="http://schemas.microsoft.com/office/drawing/2010/main">
                  <a:noFill/>
                </a14:hiddenFill>
              </a:ext>
            </a:extLst>
          </p:spPr>
          <p:txBody>
            <a:bodyPr/>
            <a:lstStyle/>
            <a:p>
              <a:endParaRPr lang="en-US"/>
            </a:p>
          </p:txBody>
        </p:sp>
      </p:grpSp>
      <p:sp>
        <p:nvSpPr>
          <p:cNvPr id="28" name="Rectangle 3"/>
          <p:cNvSpPr txBox="1">
            <a:spLocks noChangeArrowheads="1"/>
          </p:cNvSpPr>
          <p:nvPr/>
        </p:nvSpPr>
        <p:spPr>
          <a:xfrm>
            <a:off x="1020871" y="2573387"/>
            <a:ext cx="3810000" cy="3702233"/>
          </a:xfrm>
          <a:prstGeom prst="rect">
            <a:avLst/>
          </a:prstGeom>
        </p:spPr>
        <p:txBody>
          <a:bodyPr vert="horz" lIns="45720" tIns="45720" rIns="45720" bIns="45720" rtlCol="0">
            <a:normAutofit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600" kern="1200">
                <a:solidFill>
                  <a:schemeClr val="tx1"/>
                </a:solidFill>
                <a:latin typeface="+mn-lt"/>
                <a:ea typeface="+mn-ea"/>
                <a:cs typeface="+mn-cs"/>
              </a:defRPr>
            </a:lvl1pPr>
            <a:lvl2pPr marL="461963" indent="-115888" algn="l" defTabSz="914400" rtl="0" eaLnBrk="1" latinLnBrk="0" hangingPunct="1">
              <a:lnSpc>
                <a:spcPct val="90000"/>
              </a:lnSpc>
              <a:spcBef>
                <a:spcPts val="200"/>
              </a:spcBef>
              <a:spcAft>
                <a:spcPts val="400"/>
              </a:spcAft>
              <a:buClr>
                <a:schemeClr val="accent1"/>
              </a:buClr>
              <a:buFont typeface="Wingdings 3" pitchFamily="18" charset="2"/>
              <a:buChar char=""/>
              <a:defRPr sz="2200" kern="1200">
                <a:solidFill>
                  <a:schemeClr val="tx1"/>
                </a:solidFill>
                <a:latin typeface="+mn-lt"/>
                <a:ea typeface="+mn-ea"/>
                <a:cs typeface="+mn-cs"/>
              </a:defRPr>
            </a:lvl2pPr>
            <a:lvl3pPr marL="568325" indent="-58738"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682625" indent="-5715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6288" indent="-34925"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US" altLang="en-US" sz="2400" dirty="0" smtClean="0"/>
              <a:t>AIA procedure = </a:t>
            </a:r>
            <a:r>
              <a:rPr lang="en-US" altLang="en-US" sz="2400" dirty="0" smtClean="0">
                <a:solidFill>
                  <a:srgbClr val="FF0000"/>
                </a:solidFill>
              </a:rPr>
              <a:t>bilateral procedure</a:t>
            </a:r>
            <a:r>
              <a:rPr lang="en-US" altLang="en-US" sz="2400" dirty="0" smtClean="0"/>
              <a:t>, which is based on direct communication between Parties</a:t>
            </a:r>
          </a:p>
          <a:p>
            <a:endParaRPr lang="en-US" altLang="en-US" sz="2000" dirty="0" smtClean="0"/>
          </a:p>
          <a:p>
            <a:r>
              <a:rPr lang="en-US" altLang="en-US" sz="2400" dirty="0" smtClean="0"/>
              <a:t>LMO-FFPs procedure = essentially a </a:t>
            </a:r>
            <a:r>
              <a:rPr lang="en-US" altLang="en-US" sz="2400" dirty="0" smtClean="0">
                <a:solidFill>
                  <a:srgbClr val="FF0000"/>
                </a:solidFill>
              </a:rPr>
              <a:t>multilateral information exchange mechanism</a:t>
            </a:r>
            <a:r>
              <a:rPr lang="en-US" altLang="en-US" sz="2400" dirty="0" smtClean="0"/>
              <a:t>, centered</a:t>
            </a:r>
            <a:r>
              <a:rPr lang="fr-FR" altLang="en-US" sz="2400" dirty="0" smtClean="0"/>
              <a:t> on the BCH</a:t>
            </a:r>
            <a:endParaRPr lang="en-US" altLang="en-US" dirty="0" smtClean="0"/>
          </a:p>
          <a:p>
            <a:endParaRPr lang="en-US" altLang="en-US" sz="2800" dirty="0" smtClean="0"/>
          </a:p>
        </p:txBody>
      </p:sp>
    </p:spTree>
    <p:extLst>
      <p:ext uri="{BB962C8B-B14F-4D97-AF65-F5344CB8AC3E}">
        <p14:creationId xmlns:p14="http://schemas.microsoft.com/office/powerpoint/2010/main" val="3654632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dissolve">
                                      <p:cBhvr>
                                        <p:cTn id="7" dur="500"/>
                                        <p:tgtEl>
                                          <p:spTgt spid="1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500"/>
                                        <p:tgtEl>
                                          <p:spTgt spid="5"/>
                                        </p:tgtEl>
                                      </p:cBhvr>
                                    </p:animEffect>
                                  </p:childTnLst>
                                </p:cTn>
                              </p:par>
                              <p:par>
                                <p:cTn id="11" presetID="12" presetClass="entr" presetSubtype="4" fill="hold" grpId="0" nodeType="with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slide(fromBottom)">
                                      <p:cBhvr>
                                        <p:cTn id="13" dur="500"/>
                                        <p:tgtEl>
                                          <p:spTgt spid="28"/>
                                        </p:tgtEl>
                                      </p:cBhvr>
                                    </p:animEffect>
                                  </p:childTnLst>
                                </p:cTn>
                              </p:par>
                              <p:par>
                                <p:cTn id="14" presetID="1" presetClass="entr" presetSubtype="0" fill="hold" nodeType="withEffect">
                                  <p:stCondLst>
                                    <p:cond delay="0"/>
                                  </p:stCondLst>
                                  <p:childTnLst>
                                    <p:set>
                                      <p:cBhvr>
                                        <p:cTn id="15"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Dgm spid="5" grpId="0"/>
      <p:bldP spid="28"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50"/>
                </a:solidFill>
              </a:rPr>
              <a:t>Simplified procedure</a:t>
            </a:r>
            <a:endParaRPr lang="en-US" dirty="0">
              <a:solidFill>
                <a:srgbClr val="00B050"/>
              </a:solidFill>
            </a:endParaRPr>
          </a:p>
        </p:txBody>
      </p:sp>
      <p:sp>
        <p:nvSpPr>
          <p:cNvPr id="3" name="Content Placeholder 2"/>
          <p:cNvSpPr>
            <a:spLocks noGrp="1"/>
          </p:cNvSpPr>
          <p:nvPr>
            <p:ph idx="1"/>
          </p:nvPr>
        </p:nvSpPr>
        <p:spPr/>
        <p:txBody>
          <a:bodyPr>
            <a:normAutofit/>
          </a:bodyPr>
          <a:lstStyle/>
          <a:p>
            <a:pPr>
              <a:buFont typeface="Wingdings" panose="05000000000000000000" pitchFamily="2" charset="2"/>
              <a:buChar char="§"/>
            </a:pPr>
            <a:r>
              <a:rPr lang="en-US" altLang="en-US" sz="2800" dirty="0" smtClean="0"/>
              <a:t> Provided </a:t>
            </a:r>
            <a:r>
              <a:rPr lang="en-US" altLang="en-US" sz="2800" dirty="0"/>
              <a:t>that adequate measures are applied to ensure safe intentional transboundary movement of LMOs in accordance with the Protocol’s objectives. </a:t>
            </a:r>
            <a:endParaRPr lang="en-US" altLang="en-US" sz="2800" dirty="0" smtClean="0"/>
          </a:p>
          <a:p>
            <a:pPr>
              <a:buFont typeface="Wingdings" panose="05000000000000000000" pitchFamily="2" charset="2"/>
              <a:buChar char="§"/>
            </a:pPr>
            <a:r>
              <a:rPr lang="en-US" altLang="en-US" sz="2800" dirty="0" smtClean="0"/>
              <a:t> Parties specify </a:t>
            </a:r>
            <a:r>
              <a:rPr lang="en-US" altLang="en-US" sz="2800" dirty="0"/>
              <a:t>in advance to the </a:t>
            </a:r>
            <a:r>
              <a:rPr lang="en-US" altLang="en-US" sz="2800" dirty="0">
                <a:solidFill>
                  <a:srgbClr val="FF0000"/>
                </a:solidFill>
              </a:rPr>
              <a:t>BCH </a:t>
            </a:r>
            <a:r>
              <a:rPr lang="en-US" altLang="en-US" sz="2800" dirty="0"/>
              <a:t>cases in which import of </a:t>
            </a:r>
            <a:r>
              <a:rPr lang="en-US" altLang="en-US" sz="2800" dirty="0" smtClean="0"/>
              <a:t>an LMO : </a:t>
            </a:r>
          </a:p>
          <a:p>
            <a:pPr lvl="1">
              <a:buFont typeface="Wingdings" panose="05000000000000000000" pitchFamily="2" charset="2"/>
              <a:buChar char="§"/>
            </a:pPr>
            <a:r>
              <a:rPr lang="en-US" altLang="en-US" sz="2400" dirty="0" smtClean="0"/>
              <a:t> Cases where </a:t>
            </a:r>
            <a:r>
              <a:rPr lang="en-US" altLang="en-US" sz="2400" dirty="0"/>
              <a:t>TB movement occurs at same time as importing </a:t>
            </a:r>
            <a:r>
              <a:rPr lang="en-US" altLang="en-US" sz="2400" dirty="0" smtClean="0"/>
              <a:t>Party </a:t>
            </a:r>
            <a:r>
              <a:rPr lang="en-US" altLang="en-US" sz="2400" dirty="0"/>
              <a:t>is notified </a:t>
            </a:r>
            <a:endParaRPr lang="en-US" altLang="en-US" sz="2400" dirty="0" smtClean="0"/>
          </a:p>
          <a:p>
            <a:pPr lvl="1">
              <a:buFont typeface="Wingdings" panose="05000000000000000000" pitchFamily="2" charset="2"/>
              <a:buChar char="§"/>
            </a:pPr>
            <a:r>
              <a:rPr lang="en-US" altLang="en-US" sz="2400" dirty="0" smtClean="0"/>
              <a:t> LMO </a:t>
            </a:r>
            <a:r>
              <a:rPr lang="en-US" altLang="en-US" sz="2400" dirty="0"/>
              <a:t>imports exempted </a:t>
            </a:r>
            <a:r>
              <a:rPr lang="en-US" altLang="en-US" sz="2400" dirty="0" smtClean="0"/>
              <a:t>from AIA</a:t>
            </a:r>
            <a:endParaRPr lang="en-GB" altLang="en-US" sz="2400" dirty="0"/>
          </a:p>
          <a:p>
            <a:pPr lvl="1">
              <a:buFont typeface="Wingdings" panose="05000000000000000000" pitchFamily="2" charset="2"/>
              <a:buChar char="§"/>
            </a:pPr>
            <a:endParaRPr lang="en-US" altLang="en-US" sz="2400" dirty="0" smtClean="0"/>
          </a:p>
          <a:p>
            <a:pPr>
              <a:buFont typeface="Wingdings" panose="05000000000000000000" pitchFamily="2" charset="2"/>
              <a:buChar char="§"/>
            </a:pPr>
            <a:r>
              <a:rPr kumimoji="1" lang="en-US" sz="2800" dirty="0" smtClean="0">
                <a:latin typeface="Times New Roman" pitchFamily="18" charset="0"/>
                <a:ea typeface="MS PGothic" panose="020B0600070205080204" pitchFamily="34" charset="-128"/>
                <a:cs typeface="ＭＳ Ｐゴシック" pitchFamily="-111" charset="-128"/>
              </a:rPr>
              <a:t> </a:t>
            </a:r>
            <a:r>
              <a:rPr lang="en-US" sz="2800" dirty="0"/>
              <a:t>I</a:t>
            </a:r>
            <a:r>
              <a:rPr lang="en-US" sz="2800" dirty="0" smtClean="0"/>
              <a:t>nformation </a:t>
            </a:r>
            <a:r>
              <a:rPr lang="en-US" sz="2800" dirty="0"/>
              <a:t>should contain, at a minimum, the information specified in Annex </a:t>
            </a:r>
            <a:r>
              <a:rPr lang="en-US" sz="2800" dirty="0" smtClean="0"/>
              <a:t>I</a:t>
            </a:r>
            <a:endParaRPr lang="en-US" altLang="en-US" sz="2800" dirty="0"/>
          </a:p>
          <a:p>
            <a:pPr>
              <a:buFont typeface="Wingdings" panose="05000000000000000000" pitchFamily="2" charset="2"/>
              <a:buChar char="§"/>
            </a:pPr>
            <a:endParaRPr lang="en-US" dirty="0"/>
          </a:p>
        </p:txBody>
      </p:sp>
      <p:sp>
        <p:nvSpPr>
          <p:cNvPr id="4" name="Text Box 4">
            <a:extLst>
              <a:ext uri="{FF2B5EF4-FFF2-40B4-BE49-F238E27FC236}">
                <a16:creationId xmlns:a16="http://schemas.microsoft.com/office/drawing/2014/main" id="{4C593E6D-0E6C-4E37-B1C4-49B0CE35AF5E}"/>
              </a:ext>
            </a:extLst>
          </p:cNvPr>
          <p:cNvSpPr txBox="1">
            <a:spLocks noChangeArrowheads="1"/>
          </p:cNvSpPr>
          <p:nvPr/>
        </p:nvSpPr>
        <p:spPr bwMode="auto">
          <a:xfrm>
            <a:off x="295998" y="1723454"/>
            <a:ext cx="1916113" cy="461962"/>
          </a:xfrm>
          <a:prstGeom prst="rect">
            <a:avLst/>
          </a:prstGeom>
          <a:solidFill>
            <a:srgbClr val="FFCC99"/>
          </a:solidFill>
          <a:ln w="12700" cap="sq">
            <a:solidFill>
              <a:schemeClr val="tx1"/>
            </a:solidFill>
            <a:miter lim="800000"/>
            <a:headEnd type="none" w="sm" len="sm"/>
            <a:tailEnd type="none" w="sm" len="sm"/>
          </a:ln>
        </p:spPr>
        <p:txBody>
          <a:bodyPr>
            <a:spAutoFit/>
          </a:bodyPr>
          <a:lstStyle>
            <a:lvl1pPr>
              <a:defRPr sz="3200">
                <a:solidFill>
                  <a:schemeClr val="tx1"/>
                </a:solidFill>
                <a:latin typeface="Arial" panose="020B0604020202020204" pitchFamily="34" charset="0"/>
                <a:cs typeface="Arial" panose="020B0604020202020204" pitchFamily="34" charset="0"/>
              </a:defRPr>
            </a:lvl1pPr>
            <a:lvl2pPr marL="742950" indent="-285750">
              <a:defRPr sz="3200">
                <a:solidFill>
                  <a:schemeClr val="tx1"/>
                </a:solidFill>
                <a:latin typeface="Arial" panose="020B0604020202020204" pitchFamily="34" charset="0"/>
                <a:cs typeface="Arial" panose="020B0604020202020204" pitchFamily="34" charset="0"/>
              </a:defRPr>
            </a:lvl2pPr>
            <a:lvl3pPr marL="1143000" indent="-228600">
              <a:defRPr sz="3200">
                <a:solidFill>
                  <a:schemeClr val="tx1"/>
                </a:solidFill>
                <a:latin typeface="Arial" panose="020B0604020202020204" pitchFamily="34" charset="0"/>
                <a:cs typeface="Arial" panose="020B0604020202020204" pitchFamily="34" charset="0"/>
              </a:defRPr>
            </a:lvl3pPr>
            <a:lvl4pPr marL="1600200" indent="-228600">
              <a:defRPr sz="3200">
                <a:solidFill>
                  <a:schemeClr val="tx1"/>
                </a:solidFill>
                <a:latin typeface="Arial" panose="020B0604020202020204" pitchFamily="34" charset="0"/>
                <a:cs typeface="Arial" panose="020B0604020202020204" pitchFamily="34" charset="0"/>
              </a:defRPr>
            </a:lvl4pPr>
            <a:lvl5pPr marL="2057400" indent="-22860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algn="ctr" eaLnBrk="1" hangingPunct="1"/>
            <a:r>
              <a:rPr lang="es-ES" altLang="en-US" sz="2400" i="1" dirty="0" smtClean="0"/>
              <a:t>Art. 13</a:t>
            </a:r>
            <a:endParaRPr lang="es-ES" altLang="en-US" sz="2400" i="1" dirty="0"/>
          </a:p>
        </p:txBody>
      </p:sp>
    </p:spTree>
    <p:extLst>
      <p:ext uri="{BB962C8B-B14F-4D97-AF65-F5344CB8AC3E}">
        <p14:creationId xmlns:p14="http://schemas.microsoft.com/office/powerpoint/2010/main" val="1358320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50"/>
                </a:solidFill>
              </a:rPr>
              <a:t>Review of decisions</a:t>
            </a:r>
            <a:endParaRPr lang="en-US" dirty="0">
              <a:solidFill>
                <a:srgbClr val="00B050"/>
              </a:solidFill>
            </a:endParaRPr>
          </a:p>
        </p:txBody>
      </p:sp>
      <p:sp>
        <p:nvSpPr>
          <p:cNvPr id="3" name="Content Placeholder 2"/>
          <p:cNvSpPr>
            <a:spLocks noGrp="1"/>
          </p:cNvSpPr>
          <p:nvPr>
            <p:ph idx="1"/>
          </p:nvPr>
        </p:nvSpPr>
        <p:spPr/>
        <p:txBody>
          <a:bodyPr/>
          <a:lstStyle/>
          <a:p>
            <a:pPr>
              <a:buFont typeface="Wingdings" panose="05000000000000000000" pitchFamily="2" charset="2"/>
              <a:buChar char="§"/>
            </a:pPr>
            <a:r>
              <a:rPr lang="en-US" b="1" dirty="0" smtClean="0"/>
              <a:t> A </a:t>
            </a:r>
            <a:r>
              <a:rPr lang="en-US" b="1" dirty="0"/>
              <a:t>Party of import </a:t>
            </a:r>
            <a:r>
              <a:rPr lang="en-US" dirty="0"/>
              <a:t>may, at any time, in light </a:t>
            </a:r>
            <a:r>
              <a:rPr lang="en-US" dirty="0">
                <a:solidFill>
                  <a:srgbClr val="FF0000"/>
                </a:solidFill>
              </a:rPr>
              <a:t>of new scientific information</a:t>
            </a:r>
            <a:r>
              <a:rPr lang="en-US" dirty="0"/>
              <a:t>, </a:t>
            </a:r>
            <a:r>
              <a:rPr lang="en-US" b="1" dirty="0"/>
              <a:t>review and change a </a:t>
            </a:r>
            <a:r>
              <a:rPr lang="en-US" b="1" dirty="0" smtClean="0"/>
              <a:t>decision</a:t>
            </a:r>
            <a:r>
              <a:rPr lang="en-US" dirty="0" smtClean="0"/>
              <a:t>… but should inform the </a:t>
            </a:r>
            <a:r>
              <a:rPr lang="en-US" dirty="0" err="1" smtClean="0"/>
              <a:t>notifier</a:t>
            </a:r>
            <a:r>
              <a:rPr lang="en-US" dirty="0" smtClean="0"/>
              <a:t> and the </a:t>
            </a:r>
            <a:r>
              <a:rPr lang="en-US" dirty="0" smtClean="0">
                <a:solidFill>
                  <a:srgbClr val="FF0000"/>
                </a:solidFill>
              </a:rPr>
              <a:t>BCH </a:t>
            </a:r>
            <a:r>
              <a:rPr lang="en-US" dirty="0" smtClean="0"/>
              <a:t>within</a:t>
            </a:r>
            <a:r>
              <a:rPr lang="en-US" dirty="0" smtClean="0">
                <a:solidFill>
                  <a:srgbClr val="FF0000"/>
                </a:solidFill>
              </a:rPr>
              <a:t> 30 days </a:t>
            </a:r>
            <a:r>
              <a:rPr lang="en-US" dirty="0" smtClean="0"/>
              <a:t>of the decision and its reasons.</a:t>
            </a:r>
            <a:endParaRPr lang="en-US" dirty="0"/>
          </a:p>
          <a:p>
            <a:pPr>
              <a:buFont typeface="Wingdings" panose="05000000000000000000" pitchFamily="2" charset="2"/>
              <a:buChar char="§"/>
            </a:pPr>
            <a:r>
              <a:rPr lang="en-US" dirty="0" smtClean="0"/>
              <a:t> </a:t>
            </a:r>
            <a:r>
              <a:rPr lang="en-US" b="1" dirty="0" smtClean="0"/>
              <a:t>A </a:t>
            </a:r>
            <a:r>
              <a:rPr lang="en-US" b="1" dirty="0"/>
              <a:t>Party of export or a </a:t>
            </a:r>
            <a:r>
              <a:rPr lang="en-US" b="1" dirty="0" err="1"/>
              <a:t>notifier</a:t>
            </a:r>
            <a:r>
              <a:rPr lang="en-US" b="1" dirty="0"/>
              <a:t> </a:t>
            </a:r>
            <a:r>
              <a:rPr lang="en-US" dirty="0"/>
              <a:t>may also request the Party of import to </a:t>
            </a:r>
            <a:r>
              <a:rPr lang="en-US" b="1" dirty="0"/>
              <a:t>review its decisions</a:t>
            </a:r>
            <a:r>
              <a:rPr lang="en-US" dirty="0"/>
              <a:t> if there is </a:t>
            </a:r>
            <a:r>
              <a:rPr lang="en-US" dirty="0">
                <a:solidFill>
                  <a:srgbClr val="FF0000"/>
                </a:solidFill>
              </a:rPr>
              <a:t>a change in circumstances </a:t>
            </a:r>
            <a:r>
              <a:rPr lang="en-US" dirty="0" smtClean="0">
                <a:solidFill>
                  <a:srgbClr val="FF0000"/>
                </a:solidFill>
              </a:rPr>
              <a:t>influencing the outcome of risk assessment</a:t>
            </a:r>
            <a:r>
              <a:rPr lang="en-US" dirty="0" smtClean="0"/>
              <a:t> or </a:t>
            </a:r>
            <a:r>
              <a:rPr lang="en-US" dirty="0">
                <a:solidFill>
                  <a:srgbClr val="FF0000"/>
                </a:solidFill>
              </a:rPr>
              <a:t>new </a:t>
            </a:r>
            <a:r>
              <a:rPr lang="en-US" dirty="0" smtClean="0">
                <a:solidFill>
                  <a:srgbClr val="FF0000"/>
                </a:solidFill>
              </a:rPr>
              <a:t>technical information </a:t>
            </a:r>
            <a:r>
              <a:rPr lang="en-US" dirty="0">
                <a:solidFill>
                  <a:srgbClr val="FF0000"/>
                </a:solidFill>
              </a:rPr>
              <a:t>becomes available</a:t>
            </a:r>
            <a:r>
              <a:rPr lang="en-US" dirty="0"/>
              <a:t>.</a:t>
            </a:r>
          </a:p>
        </p:txBody>
      </p:sp>
      <p:sp>
        <p:nvSpPr>
          <p:cNvPr id="5" name="Text Box 4">
            <a:extLst>
              <a:ext uri="{FF2B5EF4-FFF2-40B4-BE49-F238E27FC236}">
                <a16:creationId xmlns:a16="http://schemas.microsoft.com/office/drawing/2014/main" id="{4C593E6D-0E6C-4E37-B1C4-49B0CE35AF5E}"/>
              </a:ext>
            </a:extLst>
          </p:cNvPr>
          <p:cNvSpPr txBox="1">
            <a:spLocks noChangeArrowheads="1"/>
          </p:cNvSpPr>
          <p:nvPr/>
        </p:nvSpPr>
        <p:spPr bwMode="auto">
          <a:xfrm>
            <a:off x="295998" y="1723454"/>
            <a:ext cx="1916113" cy="461962"/>
          </a:xfrm>
          <a:prstGeom prst="rect">
            <a:avLst/>
          </a:prstGeom>
          <a:solidFill>
            <a:srgbClr val="FFCC99"/>
          </a:solidFill>
          <a:ln w="12700" cap="sq">
            <a:solidFill>
              <a:schemeClr val="tx1"/>
            </a:solidFill>
            <a:miter lim="800000"/>
            <a:headEnd type="none" w="sm" len="sm"/>
            <a:tailEnd type="none" w="sm" len="sm"/>
          </a:ln>
        </p:spPr>
        <p:txBody>
          <a:bodyPr>
            <a:spAutoFit/>
          </a:bodyPr>
          <a:lstStyle>
            <a:lvl1pPr>
              <a:defRPr sz="3200">
                <a:solidFill>
                  <a:schemeClr val="tx1"/>
                </a:solidFill>
                <a:latin typeface="Arial" panose="020B0604020202020204" pitchFamily="34" charset="0"/>
                <a:cs typeface="Arial" panose="020B0604020202020204" pitchFamily="34" charset="0"/>
              </a:defRPr>
            </a:lvl1pPr>
            <a:lvl2pPr marL="742950" indent="-285750">
              <a:defRPr sz="3200">
                <a:solidFill>
                  <a:schemeClr val="tx1"/>
                </a:solidFill>
                <a:latin typeface="Arial" panose="020B0604020202020204" pitchFamily="34" charset="0"/>
                <a:cs typeface="Arial" panose="020B0604020202020204" pitchFamily="34" charset="0"/>
              </a:defRPr>
            </a:lvl2pPr>
            <a:lvl3pPr marL="1143000" indent="-228600">
              <a:defRPr sz="3200">
                <a:solidFill>
                  <a:schemeClr val="tx1"/>
                </a:solidFill>
                <a:latin typeface="Arial" panose="020B0604020202020204" pitchFamily="34" charset="0"/>
                <a:cs typeface="Arial" panose="020B0604020202020204" pitchFamily="34" charset="0"/>
              </a:defRPr>
            </a:lvl3pPr>
            <a:lvl4pPr marL="1600200" indent="-228600">
              <a:defRPr sz="3200">
                <a:solidFill>
                  <a:schemeClr val="tx1"/>
                </a:solidFill>
                <a:latin typeface="Arial" panose="020B0604020202020204" pitchFamily="34" charset="0"/>
                <a:cs typeface="Arial" panose="020B0604020202020204" pitchFamily="34" charset="0"/>
              </a:defRPr>
            </a:lvl4pPr>
            <a:lvl5pPr marL="2057400" indent="-22860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algn="ctr" eaLnBrk="1" hangingPunct="1"/>
            <a:r>
              <a:rPr lang="es-ES" altLang="en-US" sz="2400" i="1" dirty="0" smtClean="0"/>
              <a:t>Art. 12</a:t>
            </a:r>
            <a:endParaRPr lang="es-ES" altLang="en-US" sz="2400" i="1" dirty="0"/>
          </a:p>
        </p:txBody>
      </p:sp>
    </p:spTree>
    <p:extLst>
      <p:ext uri="{BB962C8B-B14F-4D97-AF65-F5344CB8AC3E}">
        <p14:creationId xmlns:p14="http://schemas.microsoft.com/office/powerpoint/2010/main" val="3279329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024127" y="706582"/>
            <a:ext cx="10184200" cy="5904656"/>
          </a:xfrm>
          <a:prstGeom prst="rect">
            <a:avLst/>
          </a:prstGeom>
        </p:spPr>
      </p:pic>
    </p:spTree>
    <p:extLst>
      <p:ext uri="{BB962C8B-B14F-4D97-AF65-F5344CB8AC3E}">
        <p14:creationId xmlns:p14="http://schemas.microsoft.com/office/powerpoint/2010/main" val="32761309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50"/>
                </a:solidFill>
              </a:rPr>
              <a:t>General provisions</a:t>
            </a:r>
            <a:endParaRPr lang="en-US" dirty="0">
              <a:solidFill>
                <a:srgbClr val="00B050"/>
              </a:solidFill>
            </a:endParaRPr>
          </a:p>
        </p:txBody>
      </p:sp>
      <p:sp>
        <p:nvSpPr>
          <p:cNvPr id="3" name="Content Placeholder 2"/>
          <p:cNvSpPr>
            <a:spLocks noGrp="1"/>
          </p:cNvSpPr>
          <p:nvPr>
            <p:ph idx="1"/>
          </p:nvPr>
        </p:nvSpPr>
        <p:spPr/>
        <p:txBody>
          <a:bodyPr/>
          <a:lstStyle/>
          <a:p>
            <a:r>
              <a:rPr lang="en-US" dirty="0" smtClean="0"/>
              <a:t>- Each </a:t>
            </a:r>
            <a:r>
              <a:rPr lang="en-US" dirty="0"/>
              <a:t>Party shall take </a:t>
            </a:r>
            <a:r>
              <a:rPr lang="en-US" dirty="0">
                <a:solidFill>
                  <a:srgbClr val="FF0000"/>
                </a:solidFill>
              </a:rPr>
              <a:t>necessary and appropriate legal, administrative and other measures to implement</a:t>
            </a:r>
            <a:r>
              <a:rPr lang="en-US" dirty="0"/>
              <a:t> its </a:t>
            </a:r>
            <a:r>
              <a:rPr lang="en-US" b="1" dirty="0"/>
              <a:t>obligations</a:t>
            </a:r>
            <a:r>
              <a:rPr lang="en-US" dirty="0"/>
              <a:t> under </a:t>
            </a:r>
            <a:r>
              <a:rPr lang="en-US" dirty="0" smtClean="0"/>
              <a:t>this </a:t>
            </a:r>
            <a:r>
              <a:rPr lang="en-US" dirty="0"/>
              <a:t>Protocol</a:t>
            </a:r>
            <a:r>
              <a:rPr lang="en-US" dirty="0" smtClean="0"/>
              <a:t>.</a:t>
            </a:r>
          </a:p>
          <a:p>
            <a:r>
              <a:rPr lang="en-US" dirty="0" smtClean="0"/>
              <a:t>- […] the </a:t>
            </a:r>
            <a:r>
              <a:rPr lang="en-US" dirty="0"/>
              <a:t>right of a Party to </a:t>
            </a:r>
            <a:r>
              <a:rPr lang="en-US" dirty="0">
                <a:solidFill>
                  <a:srgbClr val="FF0000"/>
                </a:solidFill>
              </a:rPr>
              <a:t>take action that is more protective </a:t>
            </a:r>
            <a:r>
              <a:rPr lang="en-US" dirty="0"/>
              <a:t>of the conservation and sustainable use of biological diversity </a:t>
            </a:r>
            <a:r>
              <a:rPr lang="en-US" dirty="0">
                <a:solidFill>
                  <a:srgbClr val="FF0000"/>
                </a:solidFill>
              </a:rPr>
              <a:t>than that called for in this Protocol</a:t>
            </a:r>
            <a:r>
              <a:rPr lang="en-US" dirty="0"/>
              <a:t>, provided that such action is consistent with the objective and the provisions of this Protocol and is in accordance with that Party's other obligations under international law.</a:t>
            </a:r>
          </a:p>
        </p:txBody>
      </p:sp>
      <p:sp>
        <p:nvSpPr>
          <p:cNvPr id="4" name="Text Box 4">
            <a:extLst>
              <a:ext uri="{FF2B5EF4-FFF2-40B4-BE49-F238E27FC236}">
                <a16:creationId xmlns:a16="http://schemas.microsoft.com/office/drawing/2014/main" id="{4C593E6D-0E6C-4E37-B1C4-49B0CE35AF5E}"/>
              </a:ext>
            </a:extLst>
          </p:cNvPr>
          <p:cNvSpPr txBox="1">
            <a:spLocks noChangeArrowheads="1"/>
          </p:cNvSpPr>
          <p:nvPr/>
        </p:nvSpPr>
        <p:spPr bwMode="auto">
          <a:xfrm>
            <a:off x="295998" y="1723454"/>
            <a:ext cx="1916113" cy="461962"/>
          </a:xfrm>
          <a:prstGeom prst="rect">
            <a:avLst/>
          </a:prstGeom>
          <a:solidFill>
            <a:srgbClr val="FFCC99"/>
          </a:solidFill>
          <a:ln w="12700" cap="sq">
            <a:solidFill>
              <a:schemeClr val="tx1"/>
            </a:solidFill>
            <a:miter lim="800000"/>
            <a:headEnd type="none" w="sm" len="sm"/>
            <a:tailEnd type="none" w="sm" len="sm"/>
          </a:ln>
        </p:spPr>
        <p:txBody>
          <a:bodyPr>
            <a:spAutoFit/>
          </a:bodyPr>
          <a:lstStyle>
            <a:lvl1pPr>
              <a:defRPr sz="3200">
                <a:solidFill>
                  <a:schemeClr val="tx1"/>
                </a:solidFill>
                <a:latin typeface="Arial" panose="020B0604020202020204" pitchFamily="34" charset="0"/>
                <a:cs typeface="Arial" panose="020B0604020202020204" pitchFamily="34" charset="0"/>
              </a:defRPr>
            </a:lvl1pPr>
            <a:lvl2pPr marL="742950" indent="-285750">
              <a:defRPr sz="3200">
                <a:solidFill>
                  <a:schemeClr val="tx1"/>
                </a:solidFill>
                <a:latin typeface="Arial" panose="020B0604020202020204" pitchFamily="34" charset="0"/>
                <a:cs typeface="Arial" panose="020B0604020202020204" pitchFamily="34" charset="0"/>
              </a:defRPr>
            </a:lvl2pPr>
            <a:lvl3pPr marL="1143000" indent="-228600">
              <a:defRPr sz="3200">
                <a:solidFill>
                  <a:schemeClr val="tx1"/>
                </a:solidFill>
                <a:latin typeface="Arial" panose="020B0604020202020204" pitchFamily="34" charset="0"/>
                <a:cs typeface="Arial" panose="020B0604020202020204" pitchFamily="34" charset="0"/>
              </a:defRPr>
            </a:lvl3pPr>
            <a:lvl4pPr marL="1600200" indent="-228600">
              <a:defRPr sz="3200">
                <a:solidFill>
                  <a:schemeClr val="tx1"/>
                </a:solidFill>
                <a:latin typeface="Arial" panose="020B0604020202020204" pitchFamily="34" charset="0"/>
                <a:cs typeface="Arial" panose="020B0604020202020204" pitchFamily="34" charset="0"/>
              </a:defRPr>
            </a:lvl4pPr>
            <a:lvl5pPr marL="2057400" indent="-22860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algn="ctr" eaLnBrk="1" hangingPunct="1"/>
            <a:r>
              <a:rPr lang="es-ES" altLang="en-US" sz="2400" i="1" dirty="0" smtClean="0"/>
              <a:t>Art. 2</a:t>
            </a:r>
            <a:endParaRPr lang="es-ES" altLang="en-US" sz="2400" i="1" dirty="0"/>
          </a:p>
        </p:txBody>
      </p:sp>
    </p:spTree>
    <p:extLst>
      <p:ext uri="{BB962C8B-B14F-4D97-AF65-F5344CB8AC3E}">
        <p14:creationId xmlns:p14="http://schemas.microsoft.com/office/powerpoint/2010/main" val="21096974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50"/>
                </a:solidFill>
              </a:rPr>
              <a:t>Risk assessment (</a:t>
            </a:r>
            <a:r>
              <a:rPr lang="en-US" dirty="0" err="1" smtClean="0">
                <a:solidFill>
                  <a:srgbClr val="00B050"/>
                </a:solidFill>
              </a:rPr>
              <a:t>ra</a:t>
            </a:r>
            <a:r>
              <a:rPr lang="en-US" dirty="0" smtClean="0">
                <a:solidFill>
                  <a:srgbClr val="00B050"/>
                </a:solidFill>
              </a:rPr>
              <a:t>)</a:t>
            </a:r>
            <a:endParaRPr lang="en-US" dirty="0">
              <a:solidFill>
                <a:srgbClr val="00B050"/>
              </a:solidFill>
            </a:endParaRPr>
          </a:p>
        </p:txBody>
      </p:sp>
      <p:sp>
        <p:nvSpPr>
          <p:cNvPr id="3" name="Content Placeholder 2"/>
          <p:cNvSpPr>
            <a:spLocks noGrp="1"/>
          </p:cNvSpPr>
          <p:nvPr>
            <p:ph idx="1"/>
          </p:nvPr>
        </p:nvSpPr>
        <p:spPr>
          <a:xfrm>
            <a:off x="1024128" y="2286000"/>
            <a:ext cx="7167894" cy="4023360"/>
          </a:xfrm>
        </p:spPr>
        <p:txBody>
          <a:bodyPr/>
          <a:lstStyle/>
          <a:p>
            <a:pPr>
              <a:buFont typeface="Wingdings" panose="05000000000000000000" pitchFamily="2" charset="2"/>
              <a:buChar char="§"/>
            </a:pPr>
            <a:r>
              <a:rPr lang="en-US" dirty="0" smtClean="0"/>
              <a:t> RA should </a:t>
            </a:r>
            <a:r>
              <a:rPr lang="en-US" dirty="0"/>
              <a:t>be carried out in a scientifically sound </a:t>
            </a:r>
            <a:r>
              <a:rPr lang="en-US" dirty="0" smtClean="0"/>
              <a:t>manner and </a:t>
            </a:r>
            <a:r>
              <a:rPr lang="en-US" dirty="0"/>
              <a:t>in accordance with </a:t>
            </a:r>
            <a:r>
              <a:rPr lang="en-US" dirty="0">
                <a:solidFill>
                  <a:srgbClr val="FF0000"/>
                </a:solidFill>
              </a:rPr>
              <a:t>Annex </a:t>
            </a:r>
            <a:r>
              <a:rPr lang="en-US" dirty="0" smtClean="0">
                <a:solidFill>
                  <a:srgbClr val="FF0000"/>
                </a:solidFill>
              </a:rPr>
              <a:t>III </a:t>
            </a:r>
            <a:r>
              <a:rPr lang="en-US" dirty="0" smtClean="0"/>
              <a:t>of the protocol</a:t>
            </a:r>
          </a:p>
          <a:p>
            <a:pPr>
              <a:buFont typeface="Wingdings" panose="05000000000000000000" pitchFamily="2" charset="2"/>
              <a:buChar char="§"/>
            </a:pPr>
            <a:r>
              <a:rPr lang="en-US" dirty="0"/>
              <a:t> </a:t>
            </a:r>
            <a:r>
              <a:rPr lang="en-US" dirty="0" smtClean="0"/>
              <a:t>The right of a </a:t>
            </a:r>
            <a:r>
              <a:rPr lang="en-US" dirty="0"/>
              <a:t>party </a:t>
            </a:r>
            <a:r>
              <a:rPr lang="en-US" altLang="en-US" dirty="0"/>
              <a:t>to subject all living modified organisms to risk assessment prior to the making of decisions on </a:t>
            </a:r>
            <a:r>
              <a:rPr lang="en-US" altLang="en-US" dirty="0" smtClean="0"/>
              <a:t>import</a:t>
            </a:r>
          </a:p>
          <a:p>
            <a:pPr>
              <a:buFont typeface="Wingdings" panose="05000000000000000000" pitchFamily="2" charset="2"/>
              <a:buChar char="§"/>
            </a:pPr>
            <a:r>
              <a:rPr lang="en-US" altLang="en-US" dirty="0"/>
              <a:t> </a:t>
            </a:r>
            <a:r>
              <a:rPr lang="en-US" dirty="0"/>
              <a:t>The cost of risk assessment shall be borne by the </a:t>
            </a:r>
            <a:r>
              <a:rPr lang="en-US" dirty="0" err="1"/>
              <a:t>notifier</a:t>
            </a:r>
            <a:r>
              <a:rPr lang="en-US" dirty="0"/>
              <a:t> if the Party of import so requires.</a:t>
            </a:r>
          </a:p>
          <a:p>
            <a:pPr>
              <a:buFont typeface="Wingdings" panose="05000000000000000000" pitchFamily="2" charset="2"/>
              <a:buChar char="§"/>
            </a:pPr>
            <a:endParaRPr lang="en-US" altLang="en-US" dirty="0"/>
          </a:p>
          <a:p>
            <a:pPr>
              <a:buFont typeface="Wingdings" panose="05000000000000000000" pitchFamily="2" charset="2"/>
              <a:buChar char="§"/>
            </a:pPr>
            <a:endParaRPr lang="en-US" dirty="0" smtClean="0"/>
          </a:p>
          <a:p>
            <a:pPr>
              <a:buFont typeface="Wingdings" panose="05000000000000000000" pitchFamily="2" charset="2"/>
              <a:buChar char="§"/>
            </a:pPr>
            <a:endParaRPr lang="en-US" dirty="0" smtClean="0"/>
          </a:p>
          <a:p>
            <a:pPr>
              <a:buFont typeface="Wingdings" panose="05000000000000000000" pitchFamily="2" charset="2"/>
              <a:buChar char="§"/>
            </a:pPr>
            <a:endParaRPr lang="en-US" dirty="0"/>
          </a:p>
        </p:txBody>
      </p:sp>
      <p:sp>
        <p:nvSpPr>
          <p:cNvPr id="4" name="Text Box 4">
            <a:extLst>
              <a:ext uri="{FF2B5EF4-FFF2-40B4-BE49-F238E27FC236}">
                <a16:creationId xmlns:a16="http://schemas.microsoft.com/office/drawing/2014/main" id="{4C593E6D-0E6C-4E37-B1C4-49B0CE35AF5E}"/>
              </a:ext>
            </a:extLst>
          </p:cNvPr>
          <p:cNvSpPr txBox="1">
            <a:spLocks noChangeArrowheads="1"/>
          </p:cNvSpPr>
          <p:nvPr/>
        </p:nvSpPr>
        <p:spPr bwMode="auto">
          <a:xfrm>
            <a:off x="295998" y="1723454"/>
            <a:ext cx="1916113" cy="461962"/>
          </a:xfrm>
          <a:prstGeom prst="rect">
            <a:avLst/>
          </a:prstGeom>
          <a:solidFill>
            <a:srgbClr val="FFCC99"/>
          </a:solidFill>
          <a:ln w="12700" cap="sq">
            <a:solidFill>
              <a:schemeClr val="tx1"/>
            </a:solidFill>
            <a:miter lim="800000"/>
            <a:headEnd type="none" w="sm" len="sm"/>
            <a:tailEnd type="none" w="sm" len="sm"/>
          </a:ln>
        </p:spPr>
        <p:txBody>
          <a:bodyPr>
            <a:spAutoFit/>
          </a:bodyPr>
          <a:lstStyle>
            <a:lvl1pPr>
              <a:defRPr sz="3200">
                <a:solidFill>
                  <a:schemeClr val="tx1"/>
                </a:solidFill>
                <a:latin typeface="Arial" panose="020B0604020202020204" pitchFamily="34" charset="0"/>
                <a:cs typeface="Arial" panose="020B0604020202020204" pitchFamily="34" charset="0"/>
              </a:defRPr>
            </a:lvl1pPr>
            <a:lvl2pPr marL="742950" indent="-285750">
              <a:defRPr sz="3200">
                <a:solidFill>
                  <a:schemeClr val="tx1"/>
                </a:solidFill>
                <a:latin typeface="Arial" panose="020B0604020202020204" pitchFamily="34" charset="0"/>
                <a:cs typeface="Arial" panose="020B0604020202020204" pitchFamily="34" charset="0"/>
              </a:defRPr>
            </a:lvl2pPr>
            <a:lvl3pPr marL="1143000" indent="-228600">
              <a:defRPr sz="3200">
                <a:solidFill>
                  <a:schemeClr val="tx1"/>
                </a:solidFill>
                <a:latin typeface="Arial" panose="020B0604020202020204" pitchFamily="34" charset="0"/>
                <a:cs typeface="Arial" panose="020B0604020202020204" pitchFamily="34" charset="0"/>
              </a:defRPr>
            </a:lvl3pPr>
            <a:lvl4pPr marL="1600200" indent="-228600">
              <a:defRPr sz="3200">
                <a:solidFill>
                  <a:schemeClr val="tx1"/>
                </a:solidFill>
                <a:latin typeface="Arial" panose="020B0604020202020204" pitchFamily="34" charset="0"/>
                <a:cs typeface="Arial" panose="020B0604020202020204" pitchFamily="34" charset="0"/>
              </a:defRPr>
            </a:lvl4pPr>
            <a:lvl5pPr marL="2057400" indent="-22860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algn="ctr" eaLnBrk="1" hangingPunct="1"/>
            <a:r>
              <a:rPr lang="es-ES" altLang="en-US" sz="2400" i="1" dirty="0" smtClean="0"/>
              <a:t>Art. 15</a:t>
            </a:r>
            <a:endParaRPr lang="es-ES" altLang="en-US" sz="2400" i="1" dirty="0"/>
          </a:p>
        </p:txBody>
      </p:sp>
      <p:pic>
        <p:nvPicPr>
          <p:cNvPr id="5" name="Espace réservé du contenu 23" descr="Assessment.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8428037" y="1447800"/>
            <a:ext cx="3382963" cy="4518025"/>
          </a:xfrm>
          <a:prstGeom prst="rect">
            <a:avLst/>
          </a:prstGeom>
        </p:spPr>
      </p:pic>
    </p:spTree>
    <p:extLst>
      <p:ext uri="{BB962C8B-B14F-4D97-AF65-F5344CB8AC3E}">
        <p14:creationId xmlns:p14="http://schemas.microsoft.com/office/powerpoint/2010/main" val="38164228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12" descr="movinv.jpg">
            <a:extLst>
              <a:ext uri="{FF2B5EF4-FFF2-40B4-BE49-F238E27FC236}">
                <a16:creationId xmlns:a16="http://schemas.microsoft.com/office/drawing/2014/main" id="{4CF779C6-3A9E-4639-8AE9-14143D439F3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47851" y="1731538"/>
            <a:ext cx="8543925"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2" name="1 Título">
            <a:extLst>
              <a:ext uri="{FF2B5EF4-FFF2-40B4-BE49-F238E27FC236}">
                <a16:creationId xmlns:a16="http://schemas.microsoft.com/office/drawing/2014/main" id="{EEFF5520-20DF-4DF9-91E6-A7C8DCE9022D}"/>
              </a:ext>
            </a:extLst>
          </p:cNvPr>
          <p:cNvSpPr txBox="1">
            <a:spLocks noGrp="1" noChangeArrowheads="1"/>
          </p:cNvSpPr>
          <p:nvPr>
            <p:ph type="title"/>
          </p:nvPr>
        </p:nvSpPr>
        <p:spPr>
          <a:xfrm>
            <a:off x="845994" y="354155"/>
            <a:ext cx="9545782" cy="1417638"/>
          </a:xfrm>
        </p:spPr>
        <p:txBody>
          <a:bodyPr>
            <a:normAutofit/>
          </a:bodyPr>
          <a:lstStyle/>
          <a:p>
            <a:pPr eaLnBrk="1" hangingPunct="1">
              <a:spcBef>
                <a:spcPct val="0"/>
              </a:spcBef>
              <a:buClr>
                <a:srgbClr val="1F497D"/>
              </a:buClr>
              <a:buFont typeface="Calibri" panose="020F0502020204030204" pitchFamily="34" charset="0"/>
              <a:buNone/>
            </a:pPr>
            <a:r>
              <a:rPr lang="es-CO" altLang="en-US" dirty="0" err="1">
                <a:sym typeface="Calibri" panose="020F0502020204030204" pitchFamily="34" charset="0"/>
              </a:rPr>
              <a:t>Unintentional</a:t>
            </a:r>
            <a:r>
              <a:rPr lang="es-CO" altLang="en-US" dirty="0">
                <a:sym typeface="Calibri" panose="020F0502020204030204" pitchFamily="34" charset="0"/>
              </a:rPr>
              <a:t> </a:t>
            </a:r>
            <a:r>
              <a:rPr lang="es-CO" altLang="en-US" dirty="0" err="1">
                <a:sym typeface="Calibri" panose="020F0502020204030204" pitchFamily="34" charset="0"/>
              </a:rPr>
              <a:t>Transboundary</a:t>
            </a:r>
            <a:r>
              <a:rPr lang="es-CO" altLang="en-US" dirty="0">
                <a:sym typeface="Calibri" panose="020F0502020204030204" pitchFamily="34" charset="0"/>
              </a:rPr>
              <a:t> </a:t>
            </a:r>
            <a:r>
              <a:rPr lang="es-CO" altLang="en-US" dirty="0" err="1">
                <a:sym typeface="Calibri" panose="020F0502020204030204" pitchFamily="34" charset="0"/>
              </a:rPr>
              <a:t>Movements</a:t>
            </a:r>
            <a:endParaRPr lang="es-CO" altLang="en-US" dirty="0">
              <a:sym typeface="Calibri" panose="020F0502020204030204" pitchFamily="34" charset="0"/>
            </a:endParaRPr>
          </a:p>
        </p:txBody>
      </p:sp>
      <p:sp>
        <p:nvSpPr>
          <p:cNvPr id="63493" name="Rectangle 3">
            <a:extLst>
              <a:ext uri="{FF2B5EF4-FFF2-40B4-BE49-F238E27FC236}">
                <a16:creationId xmlns:a16="http://schemas.microsoft.com/office/drawing/2014/main" id="{F01C93A4-A190-41A1-BF71-B92197F8ADDE}"/>
              </a:ext>
            </a:extLst>
          </p:cNvPr>
          <p:cNvSpPr txBox="1">
            <a:spLocks noChangeArrowheads="1"/>
          </p:cNvSpPr>
          <p:nvPr/>
        </p:nvSpPr>
        <p:spPr bwMode="auto">
          <a:xfrm>
            <a:off x="1751013" y="2388923"/>
            <a:ext cx="8750732"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lnSpc>
                <a:spcPct val="80000"/>
              </a:lnSpc>
              <a:spcBef>
                <a:spcPct val="20000"/>
              </a:spcBef>
            </a:pPr>
            <a:r>
              <a:rPr lang="es-ES" altLang="en-US" sz="2400">
                <a:solidFill>
                  <a:srgbClr val="000066"/>
                </a:solidFill>
              </a:rPr>
              <a:t>	</a:t>
            </a:r>
            <a:endParaRPr lang="es-ES" altLang="en-US" sz="2800">
              <a:solidFill>
                <a:srgbClr val="000066"/>
              </a:solidFill>
            </a:endParaRPr>
          </a:p>
        </p:txBody>
      </p:sp>
      <p:sp>
        <p:nvSpPr>
          <p:cNvPr id="63494" name="Text Box 6">
            <a:extLst>
              <a:ext uri="{FF2B5EF4-FFF2-40B4-BE49-F238E27FC236}">
                <a16:creationId xmlns:a16="http://schemas.microsoft.com/office/drawing/2014/main" id="{ADE2741E-C7C9-4FE6-BC1C-628EE5245AC4}"/>
              </a:ext>
            </a:extLst>
          </p:cNvPr>
          <p:cNvSpPr txBox="1">
            <a:spLocks noChangeArrowheads="1"/>
          </p:cNvSpPr>
          <p:nvPr/>
        </p:nvSpPr>
        <p:spPr bwMode="auto">
          <a:xfrm>
            <a:off x="262444" y="1533384"/>
            <a:ext cx="2087563" cy="469900"/>
          </a:xfrm>
          <a:prstGeom prst="rect">
            <a:avLst/>
          </a:prstGeom>
          <a:solidFill>
            <a:srgbClr val="FFCC99"/>
          </a:solidFill>
          <a:ln w="12700" cap="sq">
            <a:solidFill>
              <a:schemeClr val="tx1"/>
            </a:solidFill>
            <a:miter lim="800000"/>
            <a:headEnd type="none" w="sm" len="sm"/>
            <a:tailEnd type="none" w="sm" len="sm"/>
          </a:ln>
        </p:spPr>
        <p:txBody>
          <a:bodyPr>
            <a:spAutoFit/>
          </a:bodyPr>
          <a:lstStyle>
            <a:lvl1pPr>
              <a:defRPr sz="3200">
                <a:solidFill>
                  <a:schemeClr val="tx1"/>
                </a:solidFill>
                <a:latin typeface="Arial" panose="020B0604020202020204" pitchFamily="34" charset="0"/>
                <a:cs typeface="Arial" panose="020B0604020202020204" pitchFamily="34" charset="0"/>
              </a:defRPr>
            </a:lvl1pPr>
            <a:lvl2pPr marL="742950" indent="-285750">
              <a:defRPr sz="3200">
                <a:solidFill>
                  <a:schemeClr val="tx1"/>
                </a:solidFill>
                <a:latin typeface="Arial" panose="020B0604020202020204" pitchFamily="34" charset="0"/>
                <a:cs typeface="Arial" panose="020B0604020202020204" pitchFamily="34" charset="0"/>
              </a:defRPr>
            </a:lvl2pPr>
            <a:lvl3pPr marL="1143000" indent="-228600">
              <a:defRPr sz="3200">
                <a:solidFill>
                  <a:schemeClr val="tx1"/>
                </a:solidFill>
                <a:latin typeface="Arial" panose="020B0604020202020204" pitchFamily="34" charset="0"/>
                <a:cs typeface="Arial" panose="020B0604020202020204" pitchFamily="34" charset="0"/>
              </a:defRPr>
            </a:lvl3pPr>
            <a:lvl4pPr marL="1600200" indent="-228600">
              <a:defRPr sz="3200">
                <a:solidFill>
                  <a:schemeClr val="tx1"/>
                </a:solidFill>
                <a:latin typeface="Arial" panose="020B0604020202020204" pitchFamily="34" charset="0"/>
                <a:cs typeface="Arial" panose="020B0604020202020204" pitchFamily="34" charset="0"/>
              </a:defRPr>
            </a:lvl4pPr>
            <a:lvl5pPr marL="2057400" indent="-22860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algn="ctr" eaLnBrk="1" hangingPunct="1"/>
            <a:r>
              <a:rPr lang="es-ES" altLang="en-US" sz="2400" i="1"/>
              <a:t>Article 17</a:t>
            </a:r>
          </a:p>
        </p:txBody>
      </p:sp>
      <p:sp>
        <p:nvSpPr>
          <p:cNvPr id="63495" name="Text Box 4">
            <a:extLst>
              <a:ext uri="{FF2B5EF4-FFF2-40B4-BE49-F238E27FC236}">
                <a16:creationId xmlns:a16="http://schemas.microsoft.com/office/drawing/2014/main" id="{DEC76F26-4F26-4CD2-A265-3ABFD9C65C05}"/>
              </a:ext>
            </a:extLst>
          </p:cNvPr>
          <p:cNvSpPr txBox="1">
            <a:spLocks noChangeArrowheads="1"/>
          </p:cNvSpPr>
          <p:nvPr/>
        </p:nvSpPr>
        <p:spPr bwMode="auto">
          <a:xfrm>
            <a:off x="3503613" y="3739725"/>
            <a:ext cx="1655762" cy="1016000"/>
          </a:xfrm>
          <a:prstGeom prst="rect">
            <a:avLst/>
          </a:prstGeom>
          <a:solidFill>
            <a:srgbClr val="FFFF00"/>
          </a:solidFill>
          <a:ln w="12700" cap="sq">
            <a:solidFill>
              <a:schemeClr val="tx1"/>
            </a:solidFill>
            <a:miter lim="800000"/>
            <a:headEnd type="none" w="sm" len="sm"/>
            <a:tailEnd type="none" w="sm" len="sm"/>
          </a:ln>
        </p:spPr>
        <p:txBody>
          <a:bodyPr>
            <a:spAutoFit/>
          </a:bodyPr>
          <a:lstStyle>
            <a:lvl1pPr>
              <a:defRPr sz="3200">
                <a:solidFill>
                  <a:schemeClr val="tx1"/>
                </a:solidFill>
                <a:latin typeface="Arial" panose="020B0604020202020204" pitchFamily="34" charset="0"/>
                <a:cs typeface="Arial" panose="020B0604020202020204" pitchFamily="34" charset="0"/>
              </a:defRPr>
            </a:lvl1pPr>
            <a:lvl2pPr marL="742950" indent="-285750">
              <a:defRPr sz="3200">
                <a:solidFill>
                  <a:schemeClr val="tx1"/>
                </a:solidFill>
                <a:latin typeface="Arial" panose="020B0604020202020204" pitchFamily="34" charset="0"/>
                <a:cs typeface="Arial" panose="020B0604020202020204" pitchFamily="34" charset="0"/>
              </a:defRPr>
            </a:lvl2pPr>
            <a:lvl3pPr marL="1143000" indent="-228600">
              <a:defRPr sz="3200">
                <a:solidFill>
                  <a:schemeClr val="tx1"/>
                </a:solidFill>
                <a:latin typeface="Arial" panose="020B0604020202020204" pitchFamily="34" charset="0"/>
                <a:cs typeface="Arial" panose="020B0604020202020204" pitchFamily="34" charset="0"/>
              </a:defRPr>
            </a:lvl3pPr>
            <a:lvl4pPr marL="1600200" indent="-228600">
              <a:defRPr sz="3200">
                <a:solidFill>
                  <a:schemeClr val="tx1"/>
                </a:solidFill>
                <a:latin typeface="Arial" panose="020B0604020202020204" pitchFamily="34" charset="0"/>
                <a:cs typeface="Arial" panose="020B0604020202020204" pitchFamily="34" charset="0"/>
              </a:defRPr>
            </a:lvl4pPr>
            <a:lvl5pPr marL="2057400" indent="-22860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algn="ctr" eaLnBrk="1" hangingPunct="1"/>
            <a:r>
              <a:rPr lang="es-ES" altLang="en-US" sz="2000" i="1"/>
              <a:t>Party that releases the LMO</a:t>
            </a:r>
          </a:p>
        </p:txBody>
      </p:sp>
      <p:sp>
        <p:nvSpPr>
          <p:cNvPr id="63496" name="Text Box 4">
            <a:extLst>
              <a:ext uri="{FF2B5EF4-FFF2-40B4-BE49-F238E27FC236}">
                <a16:creationId xmlns:a16="http://schemas.microsoft.com/office/drawing/2014/main" id="{314E4219-FFB6-4341-AEA3-EAEB546FA0FB}"/>
              </a:ext>
            </a:extLst>
          </p:cNvPr>
          <p:cNvSpPr txBox="1">
            <a:spLocks noChangeArrowheads="1"/>
          </p:cNvSpPr>
          <p:nvPr/>
        </p:nvSpPr>
        <p:spPr bwMode="auto">
          <a:xfrm>
            <a:off x="7751764" y="3831801"/>
            <a:ext cx="1944687" cy="1015663"/>
          </a:xfrm>
          <a:prstGeom prst="rect">
            <a:avLst/>
          </a:prstGeom>
          <a:solidFill>
            <a:srgbClr val="FFFF00"/>
          </a:solidFill>
          <a:ln w="12700" cap="sq">
            <a:solidFill>
              <a:schemeClr val="tx1"/>
            </a:solidFill>
            <a:miter lim="800000"/>
            <a:headEnd type="none" w="sm" len="sm"/>
            <a:tailEnd type="none" w="sm" len="sm"/>
          </a:ln>
        </p:spPr>
        <p:txBody>
          <a:bodyPr>
            <a:spAutoFit/>
          </a:bodyPr>
          <a:lstStyle>
            <a:lvl1pPr>
              <a:defRPr sz="3200">
                <a:solidFill>
                  <a:schemeClr val="tx1"/>
                </a:solidFill>
                <a:latin typeface="Arial" panose="020B0604020202020204" pitchFamily="34" charset="0"/>
                <a:cs typeface="Arial" panose="020B0604020202020204" pitchFamily="34" charset="0"/>
              </a:defRPr>
            </a:lvl1pPr>
            <a:lvl2pPr marL="742950" indent="-285750">
              <a:defRPr sz="3200">
                <a:solidFill>
                  <a:schemeClr val="tx1"/>
                </a:solidFill>
                <a:latin typeface="Arial" panose="020B0604020202020204" pitchFamily="34" charset="0"/>
                <a:cs typeface="Arial" panose="020B0604020202020204" pitchFamily="34" charset="0"/>
              </a:defRPr>
            </a:lvl2pPr>
            <a:lvl3pPr marL="1143000" indent="-228600">
              <a:defRPr sz="3200">
                <a:solidFill>
                  <a:schemeClr val="tx1"/>
                </a:solidFill>
                <a:latin typeface="Arial" panose="020B0604020202020204" pitchFamily="34" charset="0"/>
                <a:cs typeface="Arial" panose="020B0604020202020204" pitchFamily="34" charset="0"/>
              </a:defRPr>
            </a:lvl3pPr>
            <a:lvl4pPr marL="1600200" indent="-228600">
              <a:defRPr sz="3200">
                <a:solidFill>
                  <a:schemeClr val="tx1"/>
                </a:solidFill>
                <a:latin typeface="Arial" panose="020B0604020202020204" pitchFamily="34" charset="0"/>
                <a:cs typeface="Arial" panose="020B0604020202020204" pitchFamily="34" charset="0"/>
              </a:defRPr>
            </a:lvl4pPr>
            <a:lvl5pPr marL="2057400" indent="-22860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algn="ctr" eaLnBrk="1" hangingPunct="1"/>
            <a:r>
              <a:rPr lang="es-ES" altLang="en-US" sz="2000" i="1" dirty="0" err="1"/>
              <a:t>Potentially</a:t>
            </a:r>
            <a:r>
              <a:rPr lang="es-ES" altLang="en-US" sz="2000" i="1" dirty="0"/>
              <a:t> </a:t>
            </a:r>
            <a:r>
              <a:rPr lang="es-ES" altLang="en-US" sz="2000" i="1" dirty="0" err="1"/>
              <a:t>affected</a:t>
            </a:r>
            <a:r>
              <a:rPr lang="es-ES" altLang="en-US" sz="2000" i="1" dirty="0"/>
              <a:t> </a:t>
            </a:r>
            <a:r>
              <a:rPr lang="es-ES" altLang="en-US" sz="2000" i="1" dirty="0" err="1"/>
              <a:t>States</a:t>
            </a:r>
            <a:r>
              <a:rPr lang="es-ES" altLang="en-US" sz="2000" i="1" dirty="0"/>
              <a:t> and </a:t>
            </a:r>
            <a:r>
              <a:rPr lang="es-ES" altLang="en-US" sz="2000" i="1" dirty="0" err="1">
                <a:solidFill>
                  <a:srgbClr val="FF0000"/>
                </a:solidFill>
              </a:rPr>
              <a:t>the</a:t>
            </a:r>
            <a:r>
              <a:rPr lang="es-ES" altLang="en-US" sz="2000" i="1" dirty="0">
                <a:solidFill>
                  <a:srgbClr val="FF0000"/>
                </a:solidFill>
              </a:rPr>
              <a:t> BCH</a:t>
            </a:r>
          </a:p>
        </p:txBody>
      </p:sp>
      <p:sp>
        <p:nvSpPr>
          <p:cNvPr id="63498" name="AutoShape 19">
            <a:extLst>
              <a:ext uri="{FF2B5EF4-FFF2-40B4-BE49-F238E27FC236}">
                <a16:creationId xmlns:a16="http://schemas.microsoft.com/office/drawing/2014/main" id="{25DB8D1D-D7D0-488B-B648-85A353058C7D}"/>
              </a:ext>
            </a:extLst>
          </p:cNvPr>
          <p:cNvSpPr>
            <a:spLocks noChangeArrowheads="1"/>
          </p:cNvSpPr>
          <p:nvPr/>
        </p:nvSpPr>
        <p:spPr bwMode="auto">
          <a:xfrm rot="1042635">
            <a:off x="5375275" y="1587076"/>
            <a:ext cx="2160588" cy="2447925"/>
          </a:xfrm>
          <a:prstGeom prst="foldedCorner">
            <a:avLst>
              <a:gd name="adj" fmla="val 34009"/>
            </a:avLst>
          </a:prstGeom>
          <a:solidFill>
            <a:schemeClr val="bg1"/>
          </a:solidFill>
          <a:ln w="12700" cap="sq">
            <a:solidFill>
              <a:schemeClr val="tx1"/>
            </a:solidFill>
            <a:round/>
            <a:headEnd type="none" w="sm" len="sm"/>
            <a:tailEnd type="none" w="sm" len="sm"/>
          </a:ln>
        </p:spPr>
        <p:txBody>
          <a:bodyPr wrap="none" anchor="ctr"/>
          <a:lstStyle>
            <a:lvl1pPr>
              <a:defRPr sz="3200">
                <a:solidFill>
                  <a:schemeClr val="tx1"/>
                </a:solidFill>
                <a:latin typeface="Arial" panose="020B0604020202020204" pitchFamily="34" charset="0"/>
                <a:cs typeface="Arial" panose="020B0604020202020204" pitchFamily="34" charset="0"/>
              </a:defRPr>
            </a:lvl1pPr>
            <a:lvl2pPr marL="742950" indent="-285750">
              <a:defRPr sz="3200">
                <a:solidFill>
                  <a:schemeClr val="tx1"/>
                </a:solidFill>
                <a:latin typeface="Arial" panose="020B0604020202020204" pitchFamily="34" charset="0"/>
                <a:cs typeface="Arial" panose="020B0604020202020204" pitchFamily="34" charset="0"/>
              </a:defRPr>
            </a:lvl2pPr>
            <a:lvl3pPr marL="1143000" indent="-228600">
              <a:defRPr sz="3200">
                <a:solidFill>
                  <a:schemeClr val="tx1"/>
                </a:solidFill>
                <a:latin typeface="Arial" panose="020B0604020202020204" pitchFamily="34" charset="0"/>
                <a:cs typeface="Arial" panose="020B0604020202020204" pitchFamily="34" charset="0"/>
              </a:defRPr>
            </a:lvl3pPr>
            <a:lvl4pPr marL="1600200" indent="-228600">
              <a:defRPr sz="3200">
                <a:solidFill>
                  <a:schemeClr val="tx1"/>
                </a:solidFill>
                <a:latin typeface="Arial" panose="020B0604020202020204" pitchFamily="34" charset="0"/>
                <a:cs typeface="Arial" panose="020B0604020202020204" pitchFamily="34" charset="0"/>
              </a:defRPr>
            </a:lvl4pPr>
            <a:lvl5pPr marL="2057400" indent="-22860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eaLnBrk="1" hangingPunct="1">
              <a:buFontTx/>
              <a:buChar char="•"/>
            </a:pPr>
            <a:endParaRPr lang="es-MX" altLang="en-US" sz="1600" b="1" dirty="0"/>
          </a:p>
          <a:p>
            <a:pPr eaLnBrk="1" hangingPunct="1">
              <a:buFontTx/>
              <a:buChar char="•"/>
            </a:pPr>
            <a:endParaRPr lang="es-MX" altLang="en-US" sz="1600" b="1" dirty="0"/>
          </a:p>
          <a:p>
            <a:pPr eaLnBrk="1" hangingPunct="1"/>
            <a:r>
              <a:rPr lang="es-MX" altLang="en-US" sz="1600" b="1" dirty="0"/>
              <a:t>     *LMO </a:t>
            </a:r>
          </a:p>
          <a:p>
            <a:pPr eaLnBrk="1" hangingPunct="1"/>
            <a:r>
              <a:rPr lang="es-MX" altLang="en-US" sz="1600" b="1" dirty="0"/>
              <a:t>NOTIFICATION </a:t>
            </a:r>
          </a:p>
          <a:p>
            <a:pPr eaLnBrk="1" hangingPunct="1"/>
            <a:r>
              <a:rPr lang="es-MX" altLang="en-US" sz="1600" b="1" dirty="0"/>
              <a:t>	</a:t>
            </a:r>
          </a:p>
          <a:p>
            <a:pPr eaLnBrk="1" hangingPunct="1"/>
            <a:r>
              <a:rPr lang="es-MX" altLang="en-US" sz="1600" b="1" dirty="0"/>
              <a:t> -</a:t>
            </a:r>
            <a:r>
              <a:rPr lang="es-MX" altLang="en-US" sz="1600" b="1" dirty="0" err="1"/>
              <a:t>Quantities</a:t>
            </a:r>
            <a:endParaRPr lang="es-MX" altLang="en-US" sz="1600" b="1" dirty="0"/>
          </a:p>
          <a:p>
            <a:pPr eaLnBrk="1" hangingPunct="1"/>
            <a:r>
              <a:rPr lang="es-MX" altLang="en-US" sz="1600" b="1" dirty="0"/>
              <a:t> -</a:t>
            </a:r>
            <a:r>
              <a:rPr lang="es-MX" altLang="en-US" sz="1600" b="1" dirty="0" err="1"/>
              <a:t>Characteristics</a:t>
            </a:r>
            <a:endParaRPr lang="es-MX" altLang="en-US" sz="1600" b="1" dirty="0"/>
          </a:p>
          <a:p>
            <a:pPr eaLnBrk="1" hangingPunct="1"/>
            <a:r>
              <a:rPr lang="es-MX" altLang="en-US" sz="1600" b="1" dirty="0"/>
              <a:t> -Date </a:t>
            </a:r>
            <a:r>
              <a:rPr lang="es-MX" altLang="en-US" sz="1600" b="1" dirty="0" err="1"/>
              <a:t>of</a:t>
            </a:r>
            <a:r>
              <a:rPr lang="es-MX" altLang="en-US" sz="1600" b="1" dirty="0"/>
              <a:t> </a:t>
            </a:r>
            <a:r>
              <a:rPr lang="es-MX" altLang="en-US" sz="1600" b="1" dirty="0" err="1"/>
              <a:t>the</a:t>
            </a:r>
            <a:r>
              <a:rPr lang="es-MX" altLang="en-US" sz="1600" b="1" dirty="0"/>
              <a:t> </a:t>
            </a:r>
            <a:r>
              <a:rPr lang="es-MX" altLang="en-US" sz="1600" b="1" dirty="0" err="1"/>
              <a:t>release</a:t>
            </a:r>
            <a:endParaRPr lang="es-MX" altLang="en-US" sz="1600" b="1" dirty="0"/>
          </a:p>
          <a:p>
            <a:pPr eaLnBrk="1" hangingPunct="1"/>
            <a:r>
              <a:rPr lang="es-MX" altLang="en-US" sz="1600" b="1" dirty="0"/>
              <a:t> -</a:t>
            </a:r>
            <a:r>
              <a:rPr lang="es-MX" altLang="en-US" sz="1600" b="1" dirty="0" err="1"/>
              <a:t>Circumstances</a:t>
            </a:r>
            <a:endParaRPr lang="es-MX" altLang="en-US" sz="1600" b="1" dirty="0"/>
          </a:p>
          <a:p>
            <a:pPr eaLnBrk="1" hangingPunct="1"/>
            <a:r>
              <a:rPr lang="es-MX" altLang="en-US" sz="1600" b="1" dirty="0"/>
              <a:t> -</a:t>
            </a:r>
            <a:r>
              <a:rPr lang="es-MX" altLang="en-US" sz="1600" b="1" dirty="0" err="1"/>
              <a:t>Possible</a:t>
            </a:r>
            <a:r>
              <a:rPr lang="es-MX" altLang="en-US" sz="1600" b="1" dirty="0"/>
              <a:t> </a:t>
            </a:r>
            <a:r>
              <a:rPr lang="es-MX" altLang="en-US" sz="1600" b="1" dirty="0" err="1"/>
              <a:t>risks</a:t>
            </a:r>
            <a:endParaRPr lang="es-MX" altLang="en-US" sz="1600" b="1" dirty="0"/>
          </a:p>
        </p:txBody>
      </p:sp>
      <p:sp>
        <p:nvSpPr>
          <p:cNvPr id="63500" name="Text Box 4">
            <a:extLst>
              <a:ext uri="{FF2B5EF4-FFF2-40B4-BE49-F238E27FC236}">
                <a16:creationId xmlns:a16="http://schemas.microsoft.com/office/drawing/2014/main" id="{9BFD5BCB-81B2-49DD-945D-403612727D31}"/>
              </a:ext>
            </a:extLst>
          </p:cNvPr>
          <p:cNvSpPr txBox="1">
            <a:spLocks noChangeArrowheads="1"/>
          </p:cNvSpPr>
          <p:nvPr/>
        </p:nvSpPr>
        <p:spPr bwMode="auto">
          <a:xfrm>
            <a:off x="3133725" y="5575434"/>
            <a:ext cx="6643688" cy="1160462"/>
          </a:xfrm>
          <a:prstGeom prst="rect">
            <a:avLst/>
          </a:prstGeom>
          <a:solidFill>
            <a:schemeClr val="bg1"/>
          </a:solidFill>
          <a:ln w="12700" cap="sq">
            <a:solidFill>
              <a:schemeClr val="tx1"/>
            </a:solidFill>
            <a:miter lim="800000"/>
            <a:headEnd type="none" w="sm" len="sm"/>
            <a:tailEnd type="none" w="sm" len="sm"/>
          </a:ln>
        </p:spPr>
        <p:txBody>
          <a:bodyPr>
            <a:spAutoFit/>
          </a:bodyPr>
          <a:lstStyle>
            <a:lvl1pPr>
              <a:defRPr sz="3200">
                <a:solidFill>
                  <a:schemeClr val="tx1"/>
                </a:solidFill>
                <a:latin typeface="Arial" panose="020B0604020202020204" pitchFamily="34" charset="0"/>
                <a:cs typeface="Arial" panose="020B0604020202020204" pitchFamily="34" charset="0"/>
              </a:defRPr>
            </a:lvl1pPr>
            <a:lvl2pPr marL="742950" indent="-285750">
              <a:defRPr sz="3200">
                <a:solidFill>
                  <a:schemeClr val="tx1"/>
                </a:solidFill>
                <a:latin typeface="Arial" panose="020B0604020202020204" pitchFamily="34" charset="0"/>
                <a:cs typeface="Arial" panose="020B0604020202020204" pitchFamily="34" charset="0"/>
              </a:defRPr>
            </a:lvl2pPr>
            <a:lvl3pPr marL="1143000" indent="-228600">
              <a:defRPr sz="3200">
                <a:solidFill>
                  <a:schemeClr val="tx1"/>
                </a:solidFill>
                <a:latin typeface="Arial" panose="020B0604020202020204" pitchFamily="34" charset="0"/>
                <a:cs typeface="Arial" panose="020B0604020202020204" pitchFamily="34" charset="0"/>
              </a:defRPr>
            </a:lvl3pPr>
            <a:lvl4pPr marL="1600200" indent="-228600">
              <a:defRPr sz="3200">
                <a:solidFill>
                  <a:schemeClr val="tx1"/>
                </a:solidFill>
                <a:latin typeface="Arial" panose="020B0604020202020204" pitchFamily="34" charset="0"/>
                <a:cs typeface="Arial" panose="020B0604020202020204" pitchFamily="34" charset="0"/>
              </a:defRPr>
            </a:lvl4pPr>
            <a:lvl5pPr marL="2057400" indent="-22860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algn="ctr" eaLnBrk="1" hangingPunct="1"/>
            <a:r>
              <a:rPr lang="es-MX" altLang="en-US" b="1" baseline="-25000"/>
              <a:t>*</a:t>
            </a:r>
            <a:r>
              <a:rPr lang="es-MX" altLang="en-US" sz="1600" b="1"/>
              <a:t>CONSULT</a:t>
            </a:r>
            <a:endParaRPr lang="es-ES" altLang="en-US" sz="1600" b="1"/>
          </a:p>
          <a:p>
            <a:pPr eaLnBrk="1" hangingPunct="1">
              <a:buFontTx/>
              <a:buChar char="•"/>
            </a:pPr>
            <a:r>
              <a:rPr lang="es-ES" altLang="en-US" sz="1600" b="1"/>
              <a:t>Determine appropiate responses, including emergency measures</a:t>
            </a:r>
          </a:p>
          <a:p>
            <a:pPr eaLnBrk="1" hangingPunct="1">
              <a:buFontTx/>
              <a:buChar char="•"/>
            </a:pPr>
            <a:r>
              <a:rPr lang="es-MX" altLang="en-US" sz="1600" b="1"/>
              <a:t>Establish agreed solutions</a:t>
            </a:r>
          </a:p>
          <a:p>
            <a:pPr eaLnBrk="1" hangingPunct="1">
              <a:buFontTx/>
              <a:buChar char="•"/>
            </a:pPr>
            <a:r>
              <a:rPr lang="es-MX" altLang="en-US" sz="1600" b="1"/>
              <a:t>Develop joint plans of action</a:t>
            </a:r>
            <a:endParaRPr lang="es-ES" altLang="en-US" sz="1600" b="1"/>
          </a:p>
        </p:txBody>
      </p:sp>
      <p:sp>
        <p:nvSpPr>
          <p:cNvPr id="63499" name="AutoShape 24">
            <a:extLst>
              <a:ext uri="{FF2B5EF4-FFF2-40B4-BE49-F238E27FC236}">
                <a16:creationId xmlns:a16="http://schemas.microsoft.com/office/drawing/2014/main" id="{FB519904-4DFB-40C1-9968-468E77B31604}"/>
              </a:ext>
            </a:extLst>
          </p:cNvPr>
          <p:cNvSpPr>
            <a:spLocks noChangeArrowheads="1"/>
          </p:cNvSpPr>
          <p:nvPr/>
        </p:nvSpPr>
        <p:spPr bwMode="auto">
          <a:xfrm flipV="1">
            <a:off x="4638766" y="3896600"/>
            <a:ext cx="3671887" cy="25654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2147483646 w 21600"/>
              <a:gd name="T9" fmla="*/ 2147483646 h 21600"/>
              <a:gd name="T10" fmla="*/ 2147483646 w 21600"/>
              <a:gd name="T11" fmla="*/ 2147483646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20170" y="10479"/>
                </a:moveTo>
                <a:cubicBezTo>
                  <a:pt x="19997" y="5428"/>
                  <a:pt x="15853" y="1424"/>
                  <a:pt x="10800" y="1424"/>
                </a:cubicBezTo>
                <a:cubicBezTo>
                  <a:pt x="5621" y="1424"/>
                  <a:pt x="1424" y="5621"/>
                  <a:pt x="1424" y="10800"/>
                </a:cubicBezTo>
                <a:cubicBezTo>
                  <a:pt x="1423" y="11466"/>
                  <a:pt x="1495" y="12131"/>
                  <a:pt x="1635" y="12782"/>
                </a:cubicBezTo>
                <a:lnTo>
                  <a:pt x="244" y="13083"/>
                </a:lnTo>
                <a:cubicBezTo>
                  <a:pt x="81" y="12333"/>
                  <a:pt x="0" y="11567"/>
                  <a:pt x="0" y="10800"/>
                </a:cubicBezTo>
                <a:cubicBezTo>
                  <a:pt x="0" y="4835"/>
                  <a:pt x="4835" y="0"/>
                  <a:pt x="10800" y="0"/>
                </a:cubicBezTo>
                <a:cubicBezTo>
                  <a:pt x="16620" y="-1"/>
                  <a:pt x="21394" y="4612"/>
                  <a:pt x="21593" y="10430"/>
                </a:cubicBezTo>
                <a:lnTo>
                  <a:pt x="24292" y="10337"/>
                </a:lnTo>
                <a:lnTo>
                  <a:pt x="20999" y="13864"/>
                </a:lnTo>
                <a:lnTo>
                  <a:pt x="17472" y="10571"/>
                </a:lnTo>
                <a:lnTo>
                  <a:pt x="20170" y="10479"/>
                </a:lnTo>
                <a:close/>
              </a:path>
            </a:pathLst>
          </a:custGeom>
          <a:solidFill>
            <a:srgbClr val="CC3300">
              <a:alpha val="58000"/>
            </a:srgbClr>
          </a:solidFill>
          <a:ln w="12700" cap="sq">
            <a:solidFill>
              <a:schemeClr val="tx1"/>
            </a:solidFill>
            <a:miter lim="800000"/>
            <a:headEnd type="none" w="sm" len="sm"/>
            <a:tailEnd type="none" w="sm" len="sm"/>
          </a:ln>
        </p:spPr>
        <p:txBody>
          <a:bodyPr wrap="none" anchor="ctr"/>
          <a:lstStyle/>
          <a:p>
            <a:endParaRPr lang="en-US"/>
          </a:p>
        </p:txBody>
      </p:sp>
      <p:sp>
        <p:nvSpPr>
          <p:cNvPr id="63497" name="AutoShape 23">
            <a:extLst>
              <a:ext uri="{FF2B5EF4-FFF2-40B4-BE49-F238E27FC236}">
                <a16:creationId xmlns:a16="http://schemas.microsoft.com/office/drawing/2014/main" id="{65258B1B-ABA7-4FFB-825B-964FAC5A9392}"/>
              </a:ext>
            </a:extLst>
          </p:cNvPr>
          <p:cNvSpPr>
            <a:spLocks noChangeArrowheads="1"/>
          </p:cNvSpPr>
          <p:nvPr/>
        </p:nvSpPr>
        <p:spPr bwMode="auto">
          <a:xfrm>
            <a:off x="4656139" y="2234775"/>
            <a:ext cx="3671887" cy="25654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2147483646 w 21600"/>
              <a:gd name="T9" fmla="*/ 2147483646 h 21600"/>
              <a:gd name="T10" fmla="*/ 2147483646 w 21600"/>
              <a:gd name="T11" fmla="*/ 2147483646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9731" y="8234"/>
                </a:moveTo>
                <a:cubicBezTo>
                  <a:pt x="18587" y="4251"/>
                  <a:pt x="14944" y="1507"/>
                  <a:pt x="10800" y="1507"/>
                </a:cubicBezTo>
                <a:cubicBezTo>
                  <a:pt x="5667" y="1507"/>
                  <a:pt x="1507" y="5667"/>
                  <a:pt x="1507" y="10800"/>
                </a:cubicBezTo>
                <a:cubicBezTo>
                  <a:pt x="1506" y="11201"/>
                  <a:pt x="1533" y="11602"/>
                  <a:pt x="1584" y="12000"/>
                </a:cubicBezTo>
                <a:lnTo>
                  <a:pt x="90" y="12195"/>
                </a:lnTo>
                <a:cubicBezTo>
                  <a:pt x="30" y="11732"/>
                  <a:pt x="0" y="11266"/>
                  <a:pt x="0" y="10800"/>
                </a:cubicBezTo>
                <a:cubicBezTo>
                  <a:pt x="0" y="4835"/>
                  <a:pt x="4835" y="0"/>
                  <a:pt x="10800" y="0"/>
                </a:cubicBezTo>
                <a:cubicBezTo>
                  <a:pt x="15616" y="-1"/>
                  <a:pt x="19850" y="3189"/>
                  <a:pt x="21180" y="7817"/>
                </a:cubicBezTo>
                <a:lnTo>
                  <a:pt x="23775" y="7072"/>
                </a:lnTo>
                <a:lnTo>
                  <a:pt x="21410" y="11345"/>
                </a:lnTo>
                <a:lnTo>
                  <a:pt x="17136" y="8979"/>
                </a:lnTo>
                <a:lnTo>
                  <a:pt x="19731" y="8234"/>
                </a:lnTo>
                <a:close/>
              </a:path>
            </a:pathLst>
          </a:custGeom>
          <a:solidFill>
            <a:srgbClr val="CC3300">
              <a:alpha val="58000"/>
            </a:srgbClr>
          </a:solidFill>
          <a:ln w="12700" cap="sq">
            <a:solidFill>
              <a:schemeClr val="tx1"/>
            </a:solidFill>
            <a:miter lim="800000"/>
            <a:headEnd type="none" w="sm" len="sm"/>
            <a:tailEnd type="none" w="sm" len="sm"/>
          </a:ln>
        </p:spPr>
        <p:txBody>
          <a:bodyPr wrap="none" anchor="ctr"/>
          <a:lstStyle/>
          <a:p>
            <a:endParaRPr lang="en-US"/>
          </a:p>
        </p:txBody>
      </p:sp>
    </p:spTree>
    <p:extLst>
      <p:ext uri="{BB962C8B-B14F-4D97-AF65-F5344CB8AC3E}">
        <p14:creationId xmlns:p14="http://schemas.microsoft.com/office/powerpoint/2010/main" val="2237274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3653" y="454819"/>
            <a:ext cx="10786873" cy="1499616"/>
          </a:xfrm>
        </p:spPr>
        <p:txBody>
          <a:bodyPr/>
          <a:lstStyle/>
          <a:p>
            <a:r>
              <a:rPr lang="en-US" dirty="0" smtClean="0">
                <a:solidFill>
                  <a:srgbClr val="00B050"/>
                </a:solidFill>
              </a:rPr>
              <a:t>Illegal transboundary movements</a:t>
            </a:r>
            <a:endParaRPr lang="en-US" dirty="0">
              <a:solidFill>
                <a:srgbClr val="00B050"/>
              </a:solidFill>
            </a:endParaRPr>
          </a:p>
        </p:txBody>
      </p:sp>
      <p:sp>
        <p:nvSpPr>
          <p:cNvPr id="3" name="Content Placeholder 2"/>
          <p:cNvSpPr>
            <a:spLocks noGrp="1"/>
          </p:cNvSpPr>
          <p:nvPr>
            <p:ph idx="1"/>
          </p:nvPr>
        </p:nvSpPr>
        <p:spPr/>
        <p:txBody>
          <a:bodyPr/>
          <a:lstStyle/>
          <a:p>
            <a:pPr>
              <a:buFont typeface="Wingdings" panose="05000000000000000000" pitchFamily="2" charset="2"/>
              <a:buChar char="§"/>
            </a:pPr>
            <a:r>
              <a:rPr lang="en-US" dirty="0" smtClean="0"/>
              <a:t> Parties need to adopt appropriate domestic measure aiming at preventing and penalizing transboundary movements of LMOs carried out in contravention to domestic measures;</a:t>
            </a:r>
          </a:p>
          <a:p>
            <a:pPr>
              <a:buFont typeface="Wingdings" panose="05000000000000000000" pitchFamily="2" charset="2"/>
              <a:buChar char="§"/>
            </a:pPr>
            <a:r>
              <a:rPr lang="en-US" dirty="0"/>
              <a:t> </a:t>
            </a:r>
            <a:r>
              <a:rPr lang="en-US" dirty="0" smtClean="0"/>
              <a:t>Affected party may request the party of Origin to dispose at its own expense the LMO in question;</a:t>
            </a:r>
          </a:p>
          <a:p>
            <a:pPr>
              <a:buFont typeface="Wingdings" panose="05000000000000000000" pitchFamily="2" charset="2"/>
              <a:buChar char="§"/>
            </a:pPr>
            <a:r>
              <a:rPr lang="en-US" dirty="0"/>
              <a:t> </a:t>
            </a:r>
            <a:r>
              <a:rPr lang="en-US" dirty="0" smtClean="0"/>
              <a:t>Parties need to make available to the BCH information concerning illegal transboundary movements pertaining to it.</a:t>
            </a:r>
            <a:endParaRPr lang="en-US" dirty="0"/>
          </a:p>
          <a:p>
            <a:pPr>
              <a:buFont typeface="Wingdings" panose="05000000000000000000" pitchFamily="2" charset="2"/>
              <a:buChar char="§"/>
            </a:pPr>
            <a:endParaRPr lang="en-US" altLang="en-US" dirty="0"/>
          </a:p>
          <a:p>
            <a:pPr>
              <a:buFont typeface="Wingdings" panose="05000000000000000000" pitchFamily="2" charset="2"/>
              <a:buChar char="§"/>
            </a:pPr>
            <a:endParaRPr lang="en-US" dirty="0" smtClean="0"/>
          </a:p>
          <a:p>
            <a:pPr>
              <a:buFont typeface="Wingdings" panose="05000000000000000000" pitchFamily="2" charset="2"/>
              <a:buChar char="§"/>
            </a:pPr>
            <a:endParaRPr lang="en-US" dirty="0" smtClean="0"/>
          </a:p>
          <a:p>
            <a:pPr>
              <a:buFont typeface="Wingdings" panose="05000000000000000000" pitchFamily="2" charset="2"/>
              <a:buChar char="§"/>
            </a:pPr>
            <a:endParaRPr lang="en-US" dirty="0"/>
          </a:p>
        </p:txBody>
      </p:sp>
      <p:sp>
        <p:nvSpPr>
          <p:cNvPr id="4" name="Text Box 4">
            <a:extLst>
              <a:ext uri="{FF2B5EF4-FFF2-40B4-BE49-F238E27FC236}">
                <a16:creationId xmlns:a16="http://schemas.microsoft.com/office/drawing/2014/main" id="{4C593E6D-0E6C-4E37-B1C4-49B0CE35AF5E}"/>
              </a:ext>
            </a:extLst>
          </p:cNvPr>
          <p:cNvSpPr txBox="1">
            <a:spLocks noChangeArrowheads="1"/>
          </p:cNvSpPr>
          <p:nvPr/>
        </p:nvSpPr>
        <p:spPr bwMode="auto">
          <a:xfrm>
            <a:off x="295998" y="1723454"/>
            <a:ext cx="1916113" cy="461962"/>
          </a:xfrm>
          <a:prstGeom prst="rect">
            <a:avLst/>
          </a:prstGeom>
          <a:solidFill>
            <a:srgbClr val="FFCC99"/>
          </a:solidFill>
          <a:ln w="12700" cap="sq">
            <a:solidFill>
              <a:schemeClr val="tx1"/>
            </a:solidFill>
            <a:miter lim="800000"/>
            <a:headEnd type="none" w="sm" len="sm"/>
            <a:tailEnd type="none" w="sm" len="sm"/>
          </a:ln>
        </p:spPr>
        <p:txBody>
          <a:bodyPr>
            <a:spAutoFit/>
          </a:bodyPr>
          <a:lstStyle>
            <a:lvl1pPr>
              <a:defRPr sz="3200">
                <a:solidFill>
                  <a:schemeClr val="tx1"/>
                </a:solidFill>
                <a:latin typeface="Arial" panose="020B0604020202020204" pitchFamily="34" charset="0"/>
                <a:cs typeface="Arial" panose="020B0604020202020204" pitchFamily="34" charset="0"/>
              </a:defRPr>
            </a:lvl1pPr>
            <a:lvl2pPr marL="742950" indent="-285750">
              <a:defRPr sz="3200">
                <a:solidFill>
                  <a:schemeClr val="tx1"/>
                </a:solidFill>
                <a:latin typeface="Arial" panose="020B0604020202020204" pitchFamily="34" charset="0"/>
                <a:cs typeface="Arial" panose="020B0604020202020204" pitchFamily="34" charset="0"/>
              </a:defRPr>
            </a:lvl2pPr>
            <a:lvl3pPr marL="1143000" indent="-228600">
              <a:defRPr sz="3200">
                <a:solidFill>
                  <a:schemeClr val="tx1"/>
                </a:solidFill>
                <a:latin typeface="Arial" panose="020B0604020202020204" pitchFamily="34" charset="0"/>
                <a:cs typeface="Arial" panose="020B0604020202020204" pitchFamily="34" charset="0"/>
              </a:defRPr>
            </a:lvl3pPr>
            <a:lvl4pPr marL="1600200" indent="-228600">
              <a:defRPr sz="3200">
                <a:solidFill>
                  <a:schemeClr val="tx1"/>
                </a:solidFill>
                <a:latin typeface="Arial" panose="020B0604020202020204" pitchFamily="34" charset="0"/>
                <a:cs typeface="Arial" panose="020B0604020202020204" pitchFamily="34" charset="0"/>
              </a:defRPr>
            </a:lvl4pPr>
            <a:lvl5pPr marL="2057400" indent="-22860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algn="ctr" eaLnBrk="1" hangingPunct="1"/>
            <a:r>
              <a:rPr lang="es-ES" altLang="en-US" sz="2400" i="1" dirty="0" smtClean="0"/>
              <a:t>Art. 25</a:t>
            </a:r>
            <a:endParaRPr lang="es-ES" altLang="en-US" sz="2400" i="1" dirty="0"/>
          </a:p>
        </p:txBody>
      </p:sp>
    </p:spTree>
    <p:extLst>
      <p:ext uri="{BB962C8B-B14F-4D97-AF65-F5344CB8AC3E}">
        <p14:creationId xmlns:p14="http://schemas.microsoft.com/office/powerpoint/2010/main" val="35398498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50"/>
                </a:solidFill>
              </a:rPr>
              <a:t>Confidential information (1/2)</a:t>
            </a:r>
            <a:endParaRPr lang="en-US" dirty="0">
              <a:solidFill>
                <a:srgbClr val="00B050"/>
              </a:solidFill>
            </a:endParaRPr>
          </a:p>
        </p:txBody>
      </p:sp>
      <p:sp>
        <p:nvSpPr>
          <p:cNvPr id="3" name="Content Placeholder 2"/>
          <p:cNvSpPr>
            <a:spLocks noGrp="1"/>
          </p:cNvSpPr>
          <p:nvPr>
            <p:ph idx="1"/>
          </p:nvPr>
        </p:nvSpPr>
        <p:spPr/>
        <p:txBody>
          <a:bodyPr/>
          <a:lstStyle/>
          <a:p>
            <a:r>
              <a:rPr lang="en-US" dirty="0"/>
              <a:t>1. </a:t>
            </a:r>
            <a:r>
              <a:rPr lang="en-US" dirty="0" err="1"/>
              <a:t>Notifier</a:t>
            </a:r>
            <a:r>
              <a:rPr lang="en-US" dirty="0"/>
              <a:t> identifies submitted information that is to be treated as confidential;</a:t>
            </a:r>
          </a:p>
          <a:p>
            <a:r>
              <a:rPr lang="en-US" dirty="0"/>
              <a:t>2. Prior to any disclosure, The Party of import inform the </a:t>
            </a:r>
            <a:r>
              <a:rPr lang="en-US" dirty="0" err="1"/>
              <a:t>notifier</a:t>
            </a:r>
            <a:r>
              <a:rPr lang="en-US" dirty="0"/>
              <a:t> of its decision if the information qualify for such </a:t>
            </a:r>
            <a:r>
              <a:rPr lang="en-US" dirty="0" smtClean="0"/>
              <a:t>treatment;</a:t>
            </a:r>
            <a:endParaRPr lang="en-US" dirty="0"/>
          </a:p>
          <a:p>
            <a:r>
              <a:rPr lang="en-US" dirty="0"/>
              <a:t>3. If the </a:t>
            </a:r>
            <a:r>
              <a:rPr lang="en-US" dirty="0" err="1"/>
              <a:t>notifier</a:t>
            </a:r>
            <a:r>
              <a:rPr lang="en-US" dirty="0"/>
              <a:t> </a:t>
            </a:r>
            <a:r>
              <a:rPr lang="en-US" dirty="0" smtClean="0"/>
              <a:t>disagree </a:t>
            </a:r>
            <a:r>
              <a:rPr lang="en-US" dirty="0"/>
              <a:t>and withdraw the notification, the Party of import respect the confidentiality of commercial and industrial information, including research and development information as well as information on which their confidentiality </a:t>
            </a:r>
            <a:r>
              <a:rPr lang="en-US" dirty="0" err="1"/>
              <a:t>diasgreement</a:t>
            </a:r>
            <a:r>
              <a:rPr lang="en-US" dirty="0"/>
              <a:t>.</a:t>
            </a:r>
          </a:p>
          <a:p>
            <a:r>
              <a:rPr lang="en-US" dirty="0"/>
              <a:t>4. Confidential information are </a:t>
            </a:r>
            <a:r>
              <a:rPr lang="en-US" dirty="0" smtClean="0"/>
              <a:t>to </a:t>
            </a:r>
            <a:r>
              <a:rPr lang="en-US" dirty="0"/>
              <a:t>be disclosed </a:t>
            </a:r>
            <a:r>
              <a:rPr lang="en-US" dirty="0" smtClean="0"/>
              <a:t>(</a:t>
            </a:r>
            <a:r>
              <a:rPr lang="en-US" u="sng" dirty="0" smtClean="0">
                <a:solidFill>
                  <a:srgbClr val="FF0000"/>
                </a:solidFill>
              </a:rPr>
              <a:t>not to be published on the BCH</a:t>
            </a:r>
            <a:r>
              <a:rPr lang="en-US" dirty="0" smtClean="0"/>
              <a:t>) or </a:t>
            </a:r>
            <a:r>
              <a:rPr lang="en-US" dirty="0"/>
              <a:t>used for commercial purpose </a:t>
            </a:r>
          </a:p>
        </p:txBody>
      </p:sp>
      <p:sp>
        <p:nvSpPr>
          <p:cNvPr id="4" name="Text Box 4">
            <a:extLst>
              <a:ext uri="{FF2B5EF4-FFF2-40B4-BE49-F238E27FC236}">
                <a16:creationId xmlns:a16="http://schemas.microsoft.com/office/drawing/2014/main" id="{4C593E6D-0E6C-4E37-B1C4-49B0CE35AF5E}"/>
              </a:ext>
            </a:extLst>
          </p:cNvPr>
          <p:cNvSpPr txBox="1">
            <a:spLocks noChangeArrowheads="1"/>
          </p:cNvSpPr>
          <p:nvPr/>
        </p:nvSpPr>
        <p:spPr bwMode="auto">
          <a:xfrm>
            <a:off x="295998" y="1723454"/>
            <a:ext cx="1916113" cy="461962"/>
          </a:xfrm>
          <a:prstGeom prst="rect">
            <a:avLst/>
          </a:prstGeom>
          <a:solidFill>
            <a:srgbClr val="FFCC99"/>
          </a:solidFill>
          <a:ln w="12700" cap="sq">
            <a:solidFill>
              <a:schemeClr val="tx1"/>
            </a:solidFill>
            <a:miter lim="800000"/>
            <a:headEnd type="none" w="sm" len="sm"/>
            <a:tailEnd type="none" w="sm" len="sm"/>
          </a:ln>
        </p:spPr>
        <p:txBody>
          <a:bodyPr>
            <a:spAutoFit/>
          </a:bodyPr>
          <a:lstStyle>
            <a:lvl1pPr>
              <a:defRPr sz="3200">
                <a:solidFill>
                  <a:schemeClr val="tx1"/>
                </a:solidFill>
                <a:latin typeface="Arial" panose="020B0604020202020204" pitchFamily="34" charset="0"/>
                <a:cs typeface="Arial" panose="020B0604020202020204" pitchFamily="34" charset="0"/>
              </a:defRPr>
            </a:lvl1pPr>
            <a:lvl2pPr marL="742950" indent="-285750">
              <a:defRPr sz="3200">
                <a:solidFill>
                  <a:schemeClr val="tx1"/>
                </a:solidFill>
                <a:latin typeface="Arial" panose="020B0604020202020204" pitchFamily="34" charset="0"/>
                <a:cs typeface="Arial" panose="020B0604020202020204" pitchFamily="34" charset="0"/>
              </a:defRPr>
            </a:lvl2pPr>
            <a:lvl3pPr marL="1143000" indent="-228600">
              <a:defRPr sz="3200">
                <a:solidFill>
                  <a:schemeClr val="tx1"/>
                </a:solidFill>
                <a:latin typeface="Arial" panose="020B0604020202020204" pitchFamily="34" charset="0"/>
                <a:cs typeface="Arial" panose="020B0604020202020204" pitchFamily="34" charset="0"/>
              </a:defRPr>
            </a:lvl3pPr>
            <a:lvl4pPr marL="1600200" indent="-228600">
              <a:defRPr sz="3200">
                <a:solidFill>
                  <a:schemeClr val="tx1"/>
                </a:solidFill>
                <a:latin typeface="Arial" panose="020B0604020202020204" pitchFamily="34" charset="0"/>
                <a:cs typeface="Arial" panose="020B0604020202020204" pitchFamily="34" charset="0"/>
              </a:defRPr>
            </a:lvl4pPr>
            <a:lvl5pPr marL="2057400" indent="-22860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algn="ctr" eaLnBrk="1" hangingPunct="1"/>
            <a:r>
              <a:rPr lang="es-ES" altLang="en-US" sz="2400" i="1" dirty="0" smtClean="0"/>
              <a:t>Art. 21</a:t>
            </a:r>
            <a:endParaRPr lang="es-ES" altLang="en-US" sz="2400" i="1" dirty="0"/>
          </a:p>
        </p:txBody>
      </p:sp>
    </p:spTree>
    <p:extLst>
      <p:ext uri="{BB962C8B-B14F-4D97-AF65-F5344CB8AC3E}">
        <p14:creationId xmlns:p14="http://schemas.microsoft.com/office/powerpoint/2010/main" val="39306537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cap="none" dirty="0" smtClean="0">
                <a:solidFill>
                  <a:srgbClr val="00B050"/>
                </a:solidFill>
                <a:latin typeface="+mn-lt"/>
              </a:rPr>
              <a:t>What is biosafety?</a:t>
            </a:r>
            <a:endParaRPr lang="en-US" sz="4000" cap="none" dirty="0">
              <a:solidFill>
                <a:srgbClr val="00B050"/>
              </a:solidFill>
              <a:latin typeface="+mn-lt"/>
            </a:endParaRPr>
          </a:p>
        </p:txBody>
      </p:sp>
      <p:sp>
        <p:nvSpPr>
          <p:cNvPr id="3" name="Content Placeholder 2"/>
          <p:cNvSpPr>
            <a:spLocks noGrp="1"/>
          </p:cNvSpPr>
          <p:nvPr>
            <p:ph idx="1"/>
          </p:nvPr>
        </p:nvSpPr>
        <p:spPr/>
        <p:txBody>
          <a:bodyPr/>
          <a:lstStyle/>
          <a:p>
            <a:r>
              <a:rPr lang="en-GB" altLang="en-US" dirty="0" smtClean="0"/>
              <a:t>- Biosafety </a:t>
            </a:r>
            <a:r>
              <a:rPr lang="en-GB" altLang="en-US" dirty="0"/>
              <a:t>is a term used to describe efforts to minimise and avoid the potential risks resulting from </a:t>
            </a:r>
            <a:r>
              <a:rPr lang="en-GB" altLang="en-US" dirty="0">
                <a:solidFill>
                  <a:srgbClr val="00B050"/>
                </a:solidFill>
                <a:hlinkClick r:id="rId2" action="ppaction://hlinkpres?slideindex=1&amp;slidetitle="/>
              </a:rPr>
              <a:t>modern biotechnology </a:t>
            </a:r>
            <a:r>
              <a:rPr lang="en-GB" altLang="en-US" dirty="0"/>
              <a:t>and its products. </a:t>
            </a:r>
            <a:endParaRPr lang="en-GB" altLang="en-US" dirty="0" smtClean="0"/>
          </a:p>
          <a:p>
            <a:endParaRPr lang="en-GB" altLang="en-US" dirty="0"/>
          </a:p>
          <a:p>
            <a:endParaRPr lang="en-US" dirty="0"/>
          </a:p>
        </p:txBody>
      </p:sp>
    </p:spTree>
    <p:extLst>
      <p:ext uri="{BB962C8B-B14F-4D97-AF65-F5344CB8AC3E}">
        <p14:creationId xmlns:p14="http://schemas.microsoft.com/office/powerpoint/2010/main" val="338361501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9590" y="597248"/>
            <a:ext cx="10786873" cy="1499616"/>
          </a:xfrm>
        </p:spPr>
        <p:txBody>
          <a:bodyPr/>
          <a:lstStyle/>
          <a:p>
            <a:r>
              <a:rPr lang="en-US" dirty="0">
                <a:solidFill>
                  <a:srgbClr val="00B050"/>
                </a:solidFill>
              </a:rPr>
              <a:t>Confidential information </a:t>
            </a:r>
            <a:r>
              <a:rPr lang="en-US" dirty="0" smtClean="0">
                <a:solidFill>
                  <a:srgbClr val="00B050"/>
                </a:solidFill>
              </a:rPr>
              <a:t>(2/2</a:t>
            </a:r>
            <a:r>
              <a:rPr lang="en-US" dirty="0">
                <a:solidFill>
                  <a:srgbClr val="00B050"/>
                </a:solidFill>
              </a:rPr>
              <a:t>)</a:t>
            </a:r>
          </a:p>
        </p:txBody>
      </p:sp>
      <p:sp>
        <p:nvSpPr>
          <p:cNvPr id="3" name="Content Placeholder 2"/>
          <p:cNvSpPr>
            <a:spLocks noGrp="1"/>
          </p:cNvSpPr>
          <p:nvPr>
            <p:ph idx="1"/>
          </p:nvPr>
        </p:nvSpPr>
        <p:spPr/>
        <p:txBody>
          <a:bodyPr>
            <a:normAutofit/>
          </a:bodyPr>
          <a:lstStyle/>
          <a:p>
            <a:r>
              <a:rPr lang="en-US" dirty="0"/>
              <a:t>T</a:t>
            </a:r>
            <a:r>
              <a:rPr lang="en-US" dirty="0" smtClean="0"/>
              <a:t>he </a:t>
            </a:r>
            <a:r>
              <a:rPr lang="en-US" dirty="0"/>
              <a:t>following information </a:t>
            </a:r>
            <a:r>
              <a:rPr lang="en-US" dirty="0" smtClean="0"/>
              <a:t>can not </a:t>
            </a:r>
            <a:r>
              <a:rPr lang="en-US" dirty="0"/>
              <a:t>be </a:t>
            </a:r>
            <a:r>
              <a:rPr lang="en-US" dirty="0" smtClean="0"/>
              <a:t>considered as </a:t>
            </a:r>
            <a:r>
              <a:rPr lang="en-US" dirty="0"/>
              <a:t>confidential</a:t>
            </a:r>
            <a:r>
              <a:rPr lang="en-US" dirty="0" smtClean="0"/>
              <a:t>:</a:t>
            </a:r>
          </a:p>
          <a:p>
            <a:r>
              <a:rPr lang="en-US" dirty="0" smtClean="0"/>
              <a:t>(</a:t>
            </a:r>
            <a:r>
              <a:rPr lang="en-US" dirty="0"/>
              <a:t>a</a:t>
            </a:r>
            <a:r>
              <a:rPr lang="en-US" dirty="0" smtClean="0"/>
              <a:t>) The </a:t>
            </a:r>
            <a:r>
              <a:rPr lang="en-US" dirty="0"/>
              <a:t>name and address of the </a:t>
            </a:r>
            <a:r>
              <a:rPr lang="en-US" dirty="0" err="1"/>
              <a:t>notifier</a:t>
            </a:r>
            <a:r>
              <a:rPr lang="en-US" dirty="0"/>
              <a:t>;</a:t>
            </a:r>
          </a:p>
          <a:p>
            <a:r>
              <a:rPr lang="en-US" dirty="0"/>
              <a:t>(</a:t>
            </a:r>
            <a:r>
              <a:rPr lang="en-US" dirty="0" smtClean="0"/>
              <a:t>b) A </a:t>
            </a:r>
            <a:r>
              <a:rPr lang="en-US" dirty="0"/>
              <a:t>general description of the living modified organism or organisms;</a:t>
            </a:r>
          </a:p>
          <a:p>
            <a:r>
              <a:rPr lang="en-US" dirty="0"/>
              <a:t>(c</a:t>
            </a:r>
            <a:r>
              <a:rPr lang="en-US" dirty="0" smtClean="0"/>
              <a:t>) A </a:t>
            </a:r>
            <a:r>
              <a:rPr lang="en-US" dirty="0"/>
              <a:t>summary of the risk assessment of the effects on the conservation and sustainable use of biological diversity, taking also into account risks to human health; and</a:t>
            </a:r>
          </a:p>
          <a:p>
            <a:r>
              <a:rPr lang="en-US" dirty="0"/>
              <a:t>(</a:t>
            </a:r>
            <a:r>
              <a:rPr lang="en-US" dirty="0" smtClean="0"/>
              <a:t>d) Any </a:t>
            </a:r>
            <a:r>
              <a:rPr lang="en-US" dirty="0"/>
              <a:t>methods and plans for emergency response.</a:t>
            </a:r>
          </a:p>
          <a:p>
            <a:endParaRPr lang="en-US" dirty="0"/>
          </a:p>
        </p:txBody>
      </p:sp>
      <p:sp>
        <p:nvSpPr>
          <p:cNvPr id="4" name="Text Box 4">
            <a:extLst>
              <a:ext uri="{FF2B5EF4-FFF2-40B4-BE49-F238E27FC236}">
                <a16:creationId xmlns:a16="http://schemas.microsoft.com/office/drawing/2014/main" id="{4C593E6D-0E6C-4E37-B1C4-49B0CE35AF5E}"/>
              </a:ext>
            </a:extLst>
          </p:cNvPr>
          <p:cNvSpPr txBox="1">
            <a:spLocks noChangeArrowheads="1"/>
          </p:cNvSpPr>
          <p:nvPr/>
        </p:nvSpPr>
        <p:spPr bwMode="auto">
          <a:xfrm>
            <a:off x="295998" y="1723454"/>
            <a:ext cx="1916113" cy="461962"/>
          </a:xfrm>
          <a:prstGeom prst="rect">
            <a:avLst/>
          </a:prstGeom>
          <a:solidFill>
            <a:srgbClr val="FFCC99"/>
          </a:solidFill>
          <a:ln w="12700" cap="sq">
            <a:solidFill>
              <a:schemeClr val="tx1"/>
            </a:solidFill>
            <a:miter lim="800000"/>
            <a:headEnd type="none" w="sm" len="sm"/>
            <a:tailEnd type="none" w="sm" len="sm"/>
          </a:ln>
        </p:spPr>
        <p:txBody>
          <a:bodyPr>
            <a:spAutoFit/>
          </a:bodyPr>
          <a:lstStyle>
            <a:lvl1pPr>
              <a:defRPr sz="3200">
                <a:solidFill>
                  <a:schemeClr val="tx1"/>
                </a:solidFill>
                <a:latin typeface="Arial" panose="020B0604020202020204" pitchFamily="34" charset="0"/>
                <a:cs typeface="Arial" panose="020B0604020202020204" pitchFamily="34" charset="0"/>
              </a:defRPr>
            </a:lvl1pPr>
            <a:lvl2pPr marL="742950" indent="-285750">
              <a:defRPr sz="3200">
                <a:solidFill>
                  <a:schemeClr val="tx1"/>
                </a:solidFill>
                <a:latin typeface="Arial" panose="020B0604020202020204" pitchFamily="34" charset="0"/>
                <a:cs typeface="Arial" panose="020B0604020202020204" pitchFamily="34" charset="0"/>
              </a:defRPr>
            </a:lvl2pPr>
            <a:lvl3pPr marL="1143000" indent="-228600">
              <a:defRPr sz="3200">
                <a:solidFill>
                  <a:schemeClr val="tx1"/>
                </a:solidFill>
                <a:latin typeface="Arial" panose="020B0604020202020204" pitchFamily="34" charset="0"/>
                <a:cs typeface="Arial" panose="020B0604020202020204" pitchFamily="34" charset="0"/>
              </a:defRPr>
            </a:lvl3pPr>
            <a:lvl4pPr marL="1600200" indent="-228600">
              <a:defRPr sz="3200">
                <a:solidFill>
                  <a:schemeClr val="tx1"/>
                </a:solidFill>
                <a:latin typeface="Arial" panose="020B0604020202020204" pitchFamily="34" charset="0"/>
                <a:cs typeface="Arial" panose="020B0604020202020204" pitchFamily="34" charset="0"/>
              </a:defRPr>
            </a:lvl4pPr>
            <a:lvl5pPr marL="2057400" indent="-22860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algn="ctr" eaLnBrk="1" hangingPunct="1"/>
            <a:r>
              <a:rPr lang="es-ES" altLang="en-US" sz="2400" i="1" dirty="0" smtClean="0"/>
              <a:t>Art. 25 (6)</a:t>
            </a:r>
            <a:endParaRPr lang="es-ES" altLang="en-US" sz="2400" i="1" dirty="0"/>
          </a:p>
        </p:txBody>
      </p:sp>
    </p:spTree>
    <p:extLst>
      <p:ext uri="{BB962C8B-B14F-4D97-AF65-F5344CB8AC3E}">
        <p14:creationId xmlns:p14="http://schemas.microsoft.com/office/powerpoint/2010/main" val="276977973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3">
            <a:extLst>
              <a:ext uri="{FF2B5EF4-FFF2-40B4-BE49-F238E27FC236}">
                <a16:creationId xmlns:a16="http://schemas.microsoft.com/office/drawing/2014/main" id="{2EFE6B4A-D090-46F5-BDF5-F561C3F9DFC0}"/>
              </a:ext>
            </a:extLst>
          </p:cNvPr>
          <p:cNvSpPr>
            <a:spLocks noGrp="1" noChangeArrowheads="1"/>
          </p:cNvSpPr>
          <p:nvPr>
            <p:ph type="body" idx="1"/>
          </p:nvPr>
        </p:nvSpPr>
        <p:spPr>
          <a:xfrm>
            <a:off x="1136072" y="1582738"/>
            <a:ext cx="10390910" cy="4870450"/>
          </a:xfrm>
        </p:spPr>
        <p:txBody>
          <a:bodyPr>
            <a:normAutofit/>
          </a:bodyPr>
          <a:lstStyle/>
          <a:p>
            <a:pPr>
              <a:spcAft>
                <a:spcPts val="0"/>
              </a:spcAft>
              <a:buNone/>
              <a:defRPr/>
            </a:pPr>
            <a:endParaRPr lang="fr-FR" sz="2800" dirty="0"/>
          </a:p>
          <a:p>
            <a:pPr>
              <a:spcAft>
                <a:spcPts val="0"/>
              </a:spcAft>
              <a:buNone/>
              <a:defRPr/>
            </a:pPr>
            <a:endParaRPr lang="fr-FR" sz="2800" dirty="0"/>
          </a:p>
          <a:p>
            <a:pPr>
              <a:spcAft>
                <a:spcPts val="0"/>
              </a:spcAft>
              <a:defRPr/>
            </a:pPr>
            <a:r>
              <a:rPr lang="en-US" sz="2800" dirty="0"/>
              <a:t>Handling, Transport, </a:t>
            </a:r>
            <a:r>
              <a:rPr lang="en-US" sz="2800" dirty="0" smtClean="0"/>
              <a:t> Packaging </a:t>
            </a:r>
            <a:r>
              <a:rPr lang="en-US" sz="2800" dirty="0"/>
              <a:t>and Identification</a:t>
            </a:r>
          </a:p>
          <a:p>
            <a:pPr>
              <a:spcAft>
                <a:spcPts val="0"/>
              </a:spcAft>
              <a:buNone/>
              <a:defRPr/>
            </a:pPr>
            <a:r>
              <a:rPr lang="en-US" sz="2800" dirty="0"/>
              <a:t>                                                       </a:t>
            </a:r>
            <a:endParaRPr lang="en-US" sz="2800" i="1" dirty="0">
              <a:solidFill>
                <a:srgbClr val="00B050"/>
              </a:solidFill>
            </a:endParaRPr>
          </a:p>
          <a:p>
            <a:pPr>
              <a:spcAft>
                <a:spcPts val="0"/>
              </a:spcAft>
              <a:defRPr/>
            </a:pPr>
            <a:endParaRPr lang="en-US" sz="2800" dirty="0"/>
          </a:p>
          <a:p>
            <a:pPr>
              <a:spcAft>
                <a:spcPts val="0"/>
              </a:spcAft>
              <a:defRPr/>
            </a:pPr>
            <a:r>
              <a:rPr lang="en-US" sz="2800" dirty="0"/>
              <a:t>Liability and Redress                  </a:t>
            </a:r>
            <a:endParaRPr lang="en-US" sz="2800" i="1" dirty="0">
              <a:solidFill>
                <a:srgbClr val="00B050"/>
              </a:solidFill>
            </a:endParaRPr>
          </a:p>
          <a:p>
            <a:pPr>
              <a:spcAft>
                <a:spcPts val="0"/>
              </a:spcAft>
              <a:defRPr/>
            </a:pPr>
            <a:endParaRPr lang="en-US" sz="2800" dirty="0"/>
          </a:p>
          <a:p>
            <a:pPr>
              <a:spcAft>
                <a:spcPts val="0"/>
              </a:spcAft>
              <a:buNone/>
              <a:defRPr/>
            </a:pPr>
            <a:r>
              <a:rPr lang="en-US" sz="2800" dirty="0"/>
              <a:t>                                         </a:t>
            </a:r>
          </a:p>
        </p:txBody>
      </p:sp>
      <p:sp>
        <p:nvSpPr>
          <p:cNvPr id="67587" name="Titre 8">
            <a:extLst>
              <a:ext uri="{FF2B5EF4-FFF2-40B4-BE49-F238E27FC236}">
                <a16:creationId xmlns:a16="http://schemas.microsoft.com/office/drawing/2014/main" id="{B824EF0A-370A-4CB8-B7E9-3575159FBF42}"/>
              </a:ext>
            </a:extLst>
          </p:cNvPr>
          <p:cNvSpPr txBox="1">
            <a:spLocks noGrp="1" noChangeArrowheads="1"/>
          </p:cNvSpPr>
          <p:nvPr>
            <p:ph type="title"/>
          </p:nvPr>
        </p:nvSpPr>
        <p:spPr>
          <a:xfrm>
            <a:off x="1136072" y="728663"/>
            <a:ext cx="6491288" cy="1417638"/>
          </a:xfrm>
        </p:spPr>
        <p:txBody>
          <a:bodyPr>
            <a:normAutofit/>
          </a:bodyPr>
          <a:lstStyle/>
          <a:p>
            <a:pPr eaLnBrk="1" hangingPunct="1">
              <a:spcBef>
                <a:spcPct val="0"/>
              </a:spcBef>
              <a:buClr>
                <a:srgbClr val="1F497D"/>
              </a:buClr>
              <a:buFont typeface="Calibri" panose="020F0502020204030204" pitchFamily="34" charset="0"/>
              <a:buNone/>
            </a:pPr>
            <a:r>
              <a:rPr lang="en-US" altLang="en-US" dirty="0" smtClean="0">
                <a:solidFill>
                  <a:srgbClr val="00B050"/>
                </a:solidFill>
                <a:sym typeface="Calibri" panose="020F0502020204030204" pitchFamily="34" charset="0"/>
              </a:rPr>
              <a:t>Other</a:t>
            </a:r>
            <a:r>
              <a:rPr lang="fr-FR" altLang="en-US" dirty="0" smtClean="0">
                <a:solidFill>
                  <a:srgbClr val="00B050"/>
                </a:solidFill>
                <a:sym typeface="Calibri" panose="020F0502020204030204" pitchFamily="34" charset="0"/>
              </a:rPr>
              <a:t> </a:t>
            </a:r>
            <a:r>
              <a:rPr lang="fr-FR" altLang="en-US" dirty="0">
                <a:solidFill>
                  <a:srgbClr val="00B050"/>
                </a:solidFill>
                <a:sym typeface="Calibri" panose="020F0502020204030204" pitchFamily="34" charset="0"/>
              </a:rPr>
              <a:t>issues</a:t>
            </a:r>
          </a:p>
        </p:txBody>
      </p:sp>
      <p:sp>
        <p:nvSpPr>
          <p:cNvPr id="7" name="Text Box 4">
            <a:extLst>
              <a:ext uri="{FF2B5EF4-FFF2-40B4-BE49-F238E27FC236}">
                <a16:creationId xmlns:a16="http://schemas.microsoft.com/office/drawing/2014/main" id="{4C593E6D-0E6C-4E37-B1C4-49B0CE35AF5E}"/>
              </a:ext>
            </a:extLst>
          </p:cNvPr>
          <p:cNvSpPr txBox="1">
            <a:spLocks noChangeArrowheads="1"/>
          </p:cNvSpPr>
          <p:nvPr/>
        </p:nvSpPr>
        <p:spPr bwMode="auto">
          <a:xfrm>
            <a:off x="8885817" y="2693272"/>
            <a:ext cx="1916113" cy="461962"/>
          </a:xfrm>
          <a:prstGeom prst="rect">
            <a:avLst/>
          </a:prstGeom>
          <a:solidFill>
            <a:srgbClr val="FFCC99"/>
          </a:solidFill>
          <a:ln w="12700" cap="sq">
            <a:solidFill>
              <a:schemeClr val="tx1"/>
            </a:solidFill>
            <a:miter lim="800000"/>
            <a:headEnd type="none" w="sm" len="sm"/>
            <a:tailEnd type="none" w="sm" len="sm"/>
          </a:ln>
        </p:spPr>
        <p:txBody>
          <a:bodyPr>
            <a:spAutoFit/>
          </a:bodyPr>
          <a:lstStyle>
            <a:lvl1pPr>
              <a:defRPr sz="3200">
                <a:solidFill>
                  <a:schemeClr val="tx1"/>
                </a:solidFill>
                <a:latin typeface="Arial" panose="020B0604020202020204" pitchFamily="34" charset="0"/>
                <a:cs typeface="Arial" panose="020B0604020202020204" pitchFamily="34" charset="0"/>
              </a:defRPr>
            </a:lvl1pPr>
            <a:lvl2pPr marL="742950" indent="-285750">
              <a:defRPr sz="3200">
                <a:solidFill>
                  <a:schemeClr val="tx1"/>
                </a:solidFill>
                <a:latin typeface="Arial" panose="020B0604020202020204" pitchFamily="34" charset="0"/>
                <a:cs typeface="Arial" panose="020B0604020202020204" pitchFamily="34" charset="0"/>
              </a:defRPr>
            </a:lvl2pPr>
            <a:lvl3pPr marL="1143000" indent="-228600">
              <a:defRPr sz="3200">
                <a:solidFill>
                  <a:schemeClr val="tx1"/>
                </a:solidFill>
                <a:latin typeface="Arial" panose="020B0604020202020204" pitchFamily="34" charset="0"/>
                <a:cs typeface="Arial" panose="020B0604020202020204" pitchFamily="34" charset="0"/>
              </a:defRPr>
            </a:lvl3pPr>
            <a:lvl4pPr marL="1600200" indent="-228600">
              <a:defRPr sz="3200">
                <a:solidFill>
                  <a:schemeClr val="tx1"/>
                </a:solidFill>
                <a:latin typeface="Arial" panose="020B0604020202020204" pitchFamily="34" charset="0"/>
                <a:cs typeface="Arial" panose="020B0604020202020204" pitchFamily="34" charset="0"/>
              </a:defRPr>
            </a:lvl4pPr>
            <a:lvl5pPr marL="2057400" indent="-22860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algn="ctr" eaLnBrk="1" hangingPunct="1"/>
            <a:r>
              <a:rPr lang="es-ES" altLang="en-US" sz="2400" i="1" dirty="0" smtClean="0"/>
              <a:t>Art. 18</a:t>
            </a:r>
            <a:endParaRPr lang="es-ES" altLang="en-US" sz="2400" i="1" dirty="0"/>
          </a:p>
        </p:txBody>
      </p:sp>
      <p:sp>
        <p:nvSpPr>
          <p:cNvPr id="8" name="Text Box 4">
            <a:extLst>
              <a:ext uri="{FF2B5EF4-FFF2-40B4-BE49-F238E27FC236}">
                <a16:creationId xmlns:a16="http://schemas.microsoft.com/office/drawing/2014/main" id="{4C593E6D-0E6C-4E37-B1C4-49B0CE35AF5E}"/>
              </a:ext>
            </a:extLst>
          </p:cNvPr>
          <p:cNvSpPr txBox="1">
            <a:spLocks noChangeArrowheads="1"/>
          </p:cNvSpPr>
          <p:nvPr/>
        </p:nvSpPr>
        <p:spPr bwMode="auto">
          <a:xfrm>
            <a:off x="8885816" y="4265768"/>
            <a:ext cx="1916113" cy="461962"/>
          </a:xfrm>
          <a:prstGeom prst="rect">
            <a:avLst/>
          </a:prstGeom>
          <a:solidFill>
            <a:srgbClr val="FFCC99"/>
          </a:solidFill>
          <a:ln w="12700" cap="sq">
            <a:solidFill>
              <a:schemeClr val="tx1"/>
            </a:solidFill>
            <a:miter lim="800000"/>
            <a:headEnd type="none" w="sm" len="sm"/>
            <a:tailEnd type="none" w="sm" len="sm"/>
          </a:ln>
        </p:spPr>
        <p:txBody>
          <a:bodyPr>
            <a:spAutoFit/>
          </a:bodyPr>
          <a:lstStyle>
            <a:lvl1pPr>
              <a:defRPr sz="3200">
                <a:solidFill>
                  <a:schemeClr val="tx1"/>
                </a:solidFill>
                <a:latin typeface="Arial" panose="020B0604020202020204" pitchFamily="34" charset="0"/>
                <a:cs typeface="Arial" panose="020B0604020202020204" pitchFamily="34" charset="0"/>
              </a:defRPr>
            </a:lvl1pPr>
            <a:lvl2pPr marL="742950" indent="-285750">
              <a:defRPr sz="3200">
                <a:solidFill>
                  <a:schemeClr val="tx1"/>
                </a:solidFill>
                <a:latin typeface="Arial" panose="020B0604020202020204" pitchFamily="34" charset="0"/>
                <a:cs typeface="Arial" panose="020B0604020202020204" pitchFamily="34" charset="0"/>
              </a:defRPr>
            </a:lvl2pPr>
            <a:lvl3pPr marL="1143000" indent="-228600">
              <a:defRPr sz="3200">
                <a:solidFill>
                  <a:schemeClr val="tx1"/>
                </a:solidFill>
                <a:latin typeface="Arial" panose="020B0604020202020204" pitchFamily="34" charset="0"/>
                <a:cs typeface="Arial" panose="020B0604020202020204" pitchFamily="34" charset="0"/>
              </a:defRPr>
            </a:lvl3pPr>
            <a:lvl4pPr marL="1600200" indent="-228600">
              <a:defRPr sz="3200">
                <a:solidFill>
                  <a:schemeClr val="tx1"/>
                </a:solidFill>
                <a:latin typeface="Arial" panose="020B0604020202020204" pitchFamily="34" charset="0"/>
                <a:cs typeface="Arial" panose="020B0604020202020204" pitchFamily="34" charset="0"/>
              </a:defRPr>
            </a:lvl4pPr>
            <a:lvl5pPr marL="2057400" indent="-22860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algn="ctr" eaLnBrk="1" hangingPunct="1"/>
            <a:r>
              <a:rPr lang="es-ES" altLang="en-US" sz="2400" i="1" dirty="0" smtClean="0"/>
              <a:t>Art. 27</a:t>
            </a:r>
            <a:endParaRPr lang="es-ES" altLang="en-US" sz="2400" i="1" dirty="0"/>
          </a:p>
        </p:txBody>
      </p:sp>
    </p:spTree>
    <p:extLst>
      <p:ext uri="{BB962C8B-B14F-4D97-AF65-F5344CB8AC3E}">
        <p14:creationId xmlns:p14="http://schemas.microsoft.com/office/powerpoint/2010/main" val="1187547452"/>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a:bodyPr>
          <a:lstStyle/>
          <a:p>
            <a:pPr algn="just">
              <a:buFont typeface="Wingdings" panose="05000000000000000000" pitchFamily="2" charset="2"/>
              <a:buChar char="§"/>
            </a:pPr>
            <a:r>
              <a:rPr lang="en-US" dirty="0" smtClean="0"/>
              <a:t>The </a:t>
            </a:r>
            <a:r>
              <a:rPr lang="en-US" dirty="0"/>
              <a:t>Third Meeting of the Parties to the Protocol </a:t>
            </a:r>
            <a:r>
              <a:rPr lang="en-US" dirty="0" smtClean="0"/>
              <a:t>requested </a:t>
            </a:r>
            <a:r>
              <a:rPr lang="en-US" dirty="0"/>
              <a:t>Governments to provide information on the unique identifier, where it exists, when </a:t>
            </a:r>
            <a:r>
              <a:rPr lang="en-US" dirty="0" smtClean="0"/>
              <a:t>decisions taken under the Advanced informed agreement are registered.</a:t>
            </a:r>
            <a:endParaRPr lang="en-US" dirty="0"/>
          </a:p>
        </p:txBody>
      </p:sp>
      <p:sp>
        <p:nvSpPr>
          <p:cNvPr id="3" name="Title 2"/>
          <p:cNvSpPr>
            <a:spLocks noGrp="1"/>
          </p:cNvSpPr>
          <p:nvPr>
            <p:ph type="title"/>
          </p:nvPr>
        </p:nvSpPr>
        <p:spPr/>
        <p:txBody>
          <a:bodyPr/>
          <a:lstStyle/>
          <a:p>
            <a:r>
              <a:rPr lang="en-US" dirty="0" smtClean="0">
                <a:solidFill>
                  <a:srgbClr val="00B050"/>
                </a:solidFill>
              </a:rPr>
              <a:t>About the LMOs unique identifier</a:t>
            </a:r>
            <a:endParaRPr lang="en-US" dirty="0">
              <a:solidFill>
                <a:srgbClr val="00B050"/>
              </a:solidFill>
            </a:endParaRPr>
          </a:p>
        </p:txBody>
      </p:sp>
      <p:sp>
        <p:nvSpPr>
          <p:cNvPr id="4" name="Slide Number Placeholder 3"/>
          <p:cNvSpPr>
            <a:spLocks noGrp="1"/>
          </p:cNvSpPr>
          <p:nvPr>
            <p:ph type="sldNum" idx="10"/>
          </p:nvPr>
        </p:nvSpPr>
        <p:spPr/>
        <p:txBody>
          <a:bodyPr/>
          <a:lstStyle/>
          <a:p>
            <a:pPr>
              <a:defRPr/>
            </a:pPr>
            <a:fld id="{F652DD76-7F1D-41FE-9482-0D060E101785}" type="slidenum">
              <a:rPr lang="en-US" smtClean="0"/>
              <a:pPr>
                <a:defRPr/>
              </a:pPr>
              <a:t>22</a:t>
            </a:fld>
            <a:endParaRPr lang="en-US" dirty="0"/>
          </a:p>
        </p:txBody>
      </p:sp>
    </p:spTree>
    <p:extLst>
      <p:ext uri="{BB962C8B-B14F-4D97-AF65-F5344CB8AC3E}">
        <p14:creationId xmlns:p14="http://schemas.microsoft.com/office/powerpoint/2010/main" val="116424563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03D735E-BE47-44C4-B3C0-07F8B78C200A}"/>
              </a:ext>
            </a:extLst>
          </p:cNvPr>
          <p:cNvSpPr>
            <a:spLocks noGrp="1"/>
          </p:cNvSpPr>
          <p:nvPr>
            <p:ph idx="1"/>
          </p:nvPr>
        </p:nvSpPr>
        <p:spPr>
          <a:xfrm>
            <a:off x="629650" y="1913020"/>
            <a:ext cx="10983230" cy="4439653"/>
          </a:xfrm>
          <a:solidFill>
            <a:schemeClr val="bg1">
              <a:lumMod val="95000"/>
            </a:schemeClr>
          </a:solidFill>
        </p:spPr>
        <p:txBody>
          <a:bodyPr/>
          <a:lstStyle/>
          <a:p>
            <a:r>
              <a:rPr lang="en-US" dirty="0"/>
              <a:t> support is needed to build the capacity of developing countries and </a:t>
            </a:r>
            <a:r>
              <a:rPr lang="en-US" dirty="0" err="1"/>
              <a:t>countries</a:t>
            </a:r>
            <a:r>
              <a:rPr lang="en-US" dirty="0"/>
              <a:t> with economies in transition in the field of biosafety. </a:t>
            </a:r>
          </a:p>
          <a:p>
            <a:r>
              <a:rPr lang="en-US" dirty="0"/>
              <a:t> It requires Parties to </a:t>
            </a:r>
            <a:r>
              <a:rPr lang="en-US" b="1" dirty="0">
                <a:solidFill>
                  <a:srgbClr val="FF0000"/>
                </a:solidFill>
              </a:rPr>
              <a:t>cooperate </a:t>
            </a:r>
            <a:r>
              <a:rPr lang="en-US" dirty="0"/>
              <a:t>in building capacity the human resources and </a:t>
            </a:r>
            <a:r>
              <a:rPr lang="en-US" dirty="0" smtClean="0"/>
              <a:t>institutional capacities for </a:t>
            </a:r>
            <a:r>
              <a:rPr lang="en-US" dirty="0"/>
              <a:t>implementation of the Protocol in developing country Parties and Parties with economies in </a:t>
            </a:r>
            <a:r>
              <a:rPr lang="en-US" dirty="0" smtClean="0"/>
              <a:t>transition;</a:t>
            </a:r>
            <a:endParaRPr lang="en-US" dirty="0"/>
          </a:p>
          <a:p>
            <a:r>
              <a:rPr lang="en-US" dirty="0"/>
              <a:t>capacity-building efforts should cover </a:t>
            </a:r>
            <a:r>
              <a:rPr lang="en-US" dirty="0" smtClean="0"/>
              <a:t>biotechnology;</a:t>
            </a:r>
          </a:p>
          <a:p>
            <a:r>
              <a:rPr lang="fr-FR" dirty="0" smtClean="0"/>
              <a:t>In </a:t>
            </a:r>
            <a:r>
              <a:rPr lang="fr-FR" dirty="0" err="1" smtClean="0"/>
              <a:t>scientific</a:t>
            </a:r>
            <a:r>
              <a:rPr lang="fr-FR" dirty="0" smtClean="0"/>
              <a:t> </a:t>
            </a:r>
            <a:r>
              <a:rPr lang="fr-FR" dirty="0"/>
              <a:t>and </a:t>
            </a:r>
            <a:r>
              <a:rPr lang="fr-FR" dirty="0" err="1"/>
              <a:t>technical</a:t>
            </a:r>
            <a:r>
              <a:rPr lang="fr-FR" dirty="0"/>
              <a:t> </a:t>
            </a:r>
            <a:r>
              <a:rPr lang="fr-FR" dirty="0" smtClean="0"/>
              <a:t>training (</a:t>
            </a:r>
            <a:r>
              <a:rPr lang="fr-FR" dirty="0" err="1" smtClean="0"/>
              <a:t>safe</a:t>
            </a:r>
            <a:r>
              <a:rPr lang="fr-FR" dirty="0" smtClean="0"/>
              <a:t> management of </a:t>
            </a:r>
            <a:r>
              <a:rPr lang="fr-FR" dirty="0" err="1" smtClean="0"/>
              <a:t>biotechnology</a:t>
            </a:r>
            <a:r>
              <a:rPr lang="fr-FR" dirty="0" smtClean="0"/>
              <a:t>, RA, R Management for </a:t>
            </a:r>
            <a:r>
              <a:rPr lang="fr-FR" dirty="0" err="1" smtClean="0"/>
              <a:t>biosafety</a:t>
            </a:r>
            <a:r>
              <a:rPr lang="fr-FR" dirty="0" smtClean="0"/>
              <a:t>; </a:t>
            </a:r>
            <a:r>
              <a:rPr lang="en-US" dirty="0"/>
              <a:t>the enhancement of technological and </a:t>
            </a:r>
            <a:r>
              <a:rPr lang="en-US" dirty="0" smtClean="0"/>
              <a:t>institutional </a:t>
            </a:r>
            <a:r>
              <a:rPr lang="en-US" dirty="0"/>
              <a:t>capacities in </a:t>
            </a:r>
            <a:r>
              <a:rPr lang="en-US" dirty="0" smtClean="0"/>
              <a:t>biosafety</a:t>
            </a:r>
            <a:r>
              <a:rPr lang="fr-FR" dirty="0" smtClean="0"/>
              <a:t>;</a:t>
            </a:r>
          </a:p>
          <a:p>
            <a:r>
              <a:rPr lang="en-US" dirty="0"/>
              <a:t>legal, institutional, and administrative regulatory </a:t>
            </a:r>
            <a:r>
              <a:rPr lang="en-US" dirty="0" smtClean="0"/>
              <a:t>capacity…</a:t>
            </a:r>
            <a:endParaRPr lang="en-US" dirty="0"/>
          </a:p>
        </p:txBody>
      </p:sp>
      <p:sp>
        <p:nvSpPr>
          <p:cNvPr id="3" name="Title 2">
            <a:extLst>
              <a:ext uri="{FF2B5EF4-FFF2-40B4-BE49-F238E27FC236}">
                <a16:creationId xmlns:a16="http://schemas.microsoft.com/office/drawing/2014/main" id="{EEF08F6D-BD20-45CF-88D1-4D19003E9DAA}"/>
              </a:ext>
            </a:extLst>
          </p:cNvPr>
          <p:cNvSpPr>
            <a:spLocks noGrp="1"/>
          </p:cNvSpPr>
          <p:nvPr>
            <p:ph type="title"/>
          </p:nvPr>
        </p:nvSpPr>
        <p:spPr/>
        <p:txBody>
          <a:bodyPr/>
          <a:lstStyle/>
          <a:p>
            <a:r>
              <a:rPr lang="en-US" dirty="0" smtClean="0"/>
              <a:t>Capacity building</a:t>
            </a:r>
            <a:endParaRPr lang="en-US" dirty="0"/>
          </a:p>
        </p:txBody>
      </p:sp>
      <p:sp>
        <p:nvSpPr>
          <p:cNvPr id="4" name="Content Placeholder 3">
            <a:extLst>
              <a:ext uri="{FF2B5EF4-FFF2-40B4-BE49-F238E27FC236}">
                <a16:creationId xmlns:a16="http://schemas.microsoft.com/office/drawing/2014/main" id="{0247DBCD-7D8E-40EC-BD39-BB0B1EB51A4A}"/>
              </a:ext>
            </a:extLst>
          </p:cNvPr>
          <p:cNvSpPr>
            <a:spLocks noGrp="1"/>
          </p:cNvSpPr>
          <p:nvPr>
            <p:ph idx="10"/>
          </p:nvPr>
        </p:nvSpPr>
        <p:spPr/>
        <p:txBody>
          <a:bodyPr/>
          <a:lstStyle/>
          <a:p>
            <a:r>
              <a:rPr lang="en-US" dirty="0" smtClean="0"/>
              <a:t>Art 22</a:t>
            </a:r>
            <a:endParaRPr lang="en-US" dirty="0"/>
          </a:p>
        </p:txBody>
      </p:sp>
    </p:spTree>
    <p:extLst>
      <p:ext uri="{BB962C8B-B14F-4D97-AF65-F5344CB8AC3E}">
        <p14:creationId xmlns:p14="http://schemas.microsoft.com/office/powerpoint/2010/main" val="193802838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03D735E-BE47-44C4-B3C0-07F8B78C200A}"/>
              </a:ext>
            </a:extLst>
          </p:cNvPr>
          <p:cNvSpPr>
            <a:spLocks noGrp="1"/>
          </p:cNvSpPr>
          <p:nvPr>
            <p:ph idx="1"/>
          </p:nvPr>
        </p:nvSpPr>
        <p:spPr>
          <a:xfrm>
            <a:off x="629650" y="1913020"/>
            <a:ext cx="10983230" cy="4439653"/>
          </a:xfrm>
          <a:solidFill>
            <a:schemeClr val="bg1">
              <a:lumMod val="95000"/>
            </a:schemeClr>
          </a:solidFill>
        </p:spPr>
        <p:txBody>
          <a:bodyPr/>
          <a:lstStyle/>
          <a:p>
            <a:r>
              <a:rPr lang="en-US" dirty="0"/>
              <a:t> </a:t>
            </a:r>
            <a:r>
              <a:rPr lang="en-US" dirty="0" smtClean="0"/>
              <a:t>promote </a:t>
            </a:r>
            <a:r>
              <a:rPr lang="en-US" dirty="0"/>
              <a:t>and facilitate public awareness, education and public participation, including access to information,</a:t>
            </a:r>
          </a:p>
          <a:p>
            <a:r>
              <a:rPr lang="en-US" dirty="0"/>
              <a:t> consult the public in the decision-making process, to make public the final decision taken </a:t>
            </a:r>
            <a:endParaRPr lang="en-US" dirty="0" smtClean="0"/>
          </a:p>
          <a:p>
            <a:r>
              <a:rPr lang="en-US" dirty="0" smtClean="0"/>
              <a:t>In order to respect :</a:t>
            </a:r>
          </a:p>
          <a:p>
            <a:pPr lvl="1"/>
            <a:r>
              <a:rPr lang="en-US" dirty="0" smtClean="0"/>
              <a:t>the </a:t>
            </a:r>
            <a:r>
              <a:rPr lang="en-US" dirty="0"/>
              <a:t>right of citizens to information</a:t>
            </a:r>
            <a:r>
              <a:rPr lang="en-US" dirty="0" smtClean="0"/>
              <a:t>; </a:t>
            </a:r>
          </a:p>
          <a:p>
            <a:pPr lvl="1"/>
            <a:r>
              <a:rPr lang="en-US" dirty="0" smtClean="0"/>
              <a:t>their </a:t>
            </a:r>
            <a:r>
              <a:rPr lang="en-US" dirty="0"/>
              <a:t>right to participate in environmental decisions which affect them; </a:t>
            </a:r>
            <a:endParaRPr lang="en-US" dirty="0" smtClean="0"/>
          </a:p>
          <a:p>
            <a:pPr lvl="1"/>
            <a:r>
              <a:rPr lang="en-US" dirty="0" smtClean="0"/>
              <a:t>and their </a:t>
            </a:r>
            <a:r>
              <a:rPr lang="en-US" dirty="0"/>
              <a:t>access to mechanisms of redress and justice when their rights are </a:t>
            </a:r>
            <a:r>
              <a:rPr lang="en-US" dirty="0" smtClean="0"/>
              <a:t>violated</a:t>
            </a:r>
          </a:p>
          <a:p>
            <a:pPr>
              <a:buNone/>
            </a:pPr>
            <a:endParaRPr lang="en-US" dirty="0"/>
          </a:p>
        </p:txBody>
      </p:sp>
      <p:sp>
        <p:nvSpPr>
          <p:cNvPr id="3" name="Title 2">
            <a:extLst>
              <a:ext uri="{FF2B5EF4-FFF2-40B4-BE49-F238E27FC236}">
                <a16:creationId xmlns:a16="http://schemas.microsoft.com/office/drawing/2014/main" id="{EEF08F6D-BD20-45CF-88D1-4D19003E9DAA}"/>
              </a:ext>
            </a:extLst>
          </p:cNvPr>
          <p:cNvSpPr>
            <a:spLocks noGrp="1"/>
          </p:cNvSpPr>
          <p:nvPr>
            <p:ph type="title"/>
          </p:nvPr>
        </p:nvSpPr>
        <p:spPr/>
        <p:txBody>
          <a:bodyPr/>
          <a:lstStyle/>
          <a:p>
            <a:r>
              <a:rPr lang="en-US" dirty="0" smtClean="0"/>
              <a:t>Public awareness and participation</a:t>
            </a:r>
            <a:endParaRPr lang="en-US" dirty="0"/>
          </a:p>
        </p:txBody>
      </p:sp>
      <p:sp>
        <p:nvSpPr>
          <p:cNvPr id="4" name="Content Placeholder 3">
            <a:extLst>
              <a:ext uri="{FF2B5EF4-FFF2-40B4-BE49-F238E27FC236}">
                <a16:creationId xmlns:a16="http://schemas.microsoft.com/office/drawing/2014/main" id="{0247DBCD-7D8E-40EC-BD39-BB0B1EB51A4A}"/>
              </a:ext>
            </a:extLst>
          </p:cNvPr>
          <p:cNvSpPr>
            <a:spLocks noGrp="1"/>
          </p:cNvSpPr>
          <p:nvPr>
            <p:ph idx="10"/>
          </p:nvPr>
        </p:nvSpPr>
        <p:spPr/>
        <p:txBody>
          <a:bodyPr/>
          <a:lstStyle/>
          <a:p>
            <a:r>
              <a:rPr lang="en-US" dirty="0" smtClean="0"/>
              <a:t>Art. 23</a:t>
            </a:r>
            <a:endParaRPr lang="en-US" dirty="0"/>
          </a:p>
        </p:txBody>
      </p:sp>
    </p:spTree>
    <p:extLst>
      <p:ext uri="{BB962C8B-B14F-4D97-AF65-F5344CB8AC3E}">
        <p14:creationId xmlns:p14="http://schemas.microsoft.com/office/powerpoint/2010/main" val="391175977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03D735E-BE47-44C4-B3C0-07F8B78C200A}"/>
              </a:ext>
            </a:extLst>
          </p:cNvPr>
          <p:cNvSpPr>
            <a:spLocks noGrp="1"/>
          </p:cNvSpPr>
          <p:nvPr>
            <p:ph idx="1"/>
          </p:nvPr>
        </p:nvSpPr>
        <p:spPr>
          <a:xfrm>
            <a:off x="629650" y="1913020"/>
            <a:ext cx="10983230" cy="4439653"/>
          </a:xfrm>
          <a:solidFill>
            <a:schemeClr val="bg1">
              <a:lumMod val="95000"/>
            </a:schemeClr>
          </a:solidFill>
        </p:spPr>
        <p:txBody>
          <a:bodyPr/>
          <a:lstStyle/>
          <a:p>
            <a:r>
              <a:rPr lang="en-US" dirty="0"/>
              <a:t> addresses the need to develop a mechanism to promote compliance of Parties with their obligations under the Protocol.</a:t>
            </a:r>
            <a:r>
              <a:rPr lang="en-US" dirty="0" smtClean="0"/>
              <a:t> </a:t>
            </a:r>
          </a:p>
          <a:p>
            <a:r>
              <a:rPr lang="en-US" dirty="0"/>
              <a:t>In principle, such a mechanism may identify instances where Parties have not complied with their </a:t>
            </a:r>
            <a:r>
              <a:rPr lang="en-US" dirty="0" smtClean="0"/>
              <a:t>obligations</a:t>
            </a:r>
          </a:p>
          <a:p>
            <a:r>
              <a:rPr lang="en-US" dirty="0" smtClean="0"/>
              <a:t>Could be a small </a:t>
            </a:r>
            <a:r>
              <a:rPr lang="en-US" dirty="0"/>
              <a:t>standing committee composed of experts in the relevant subject area, to be nominated and elected by the Parties </a:t>
            </a:r>
          </a:p>
          <a:p>
            <a:pPr>
              <a:buNone/>
            </a:pPr>
            <a:endParaRPr lang="en-US" dirty="0"/>
          </a:p>
        </p:txBody>
      </p:sp>
      <p:sp>
        <p:nvSpPr>
          <p:cNvPr id="3" name="Title 2">
            <a:extLst>
              <a:ext uri="{FF2B5EF4-FFF2-40B4-BE49-F238E27FC236}">
                <a16:creationId xmlns:a16="http://schemas.microsoft.com/office/drawing/2014/main" id="{EEF08F6D-BD20-45CF-88D1-4D19003E9DAA}"/>
              </a:ext>
            </a:extLst>
          </p:cNvPr>
          <p:cNvSpPr>
            <a:spLocks noGrp="1"/>
          </p:cNvSpPr>
          <p:nvPr>
            <p:ph type="title"/>
          </p:nvPr>
        </p:nvSpPr>
        <p:spPr/>
        <p:txBody>
          <a:bodyPr/>
          <a:lstStyle/>
          <a:p>
            <a:r>
              <a:rPr lang="en-US" dirty="0" smtClean="0"/>
              <a:t>Compliance Procedures and Mechanisms</a:t>
            </a:r>
            <a:endParaRPr lang="en-US" dirty="0"/>
          </a:p>
        </p:txBody>
      </p:sp>
      <p:sp>
        <p:nvSpPr>
          <p:cNvPr id="4" name="Content Placeholder 3">
            <a:extLst>
              <a:ext uri="{FF2B5EF4-FFF2-40B4-BE49-F238E27FC236}">
                <a16:creationId xmlns:a16="http://schemas.microsoft.com/office/drawing/2014/main" id="{0247DBCD-7D8E-40EC-BD39-BB0B1EB51A4A}"/>
              </a:ext>
            </a:extLst>
          </p:cNvPr>
          <p:cNvSpPr>
            <a:spLocks noGrp="1"/>
          </p:cNvSpPr>
          <p:nvPr>
            <p:ph idx="10"/>
          </p:nvPr>
        </p:nvSpPr>
        <p:spPr/>
        <p:txBody>
          <a:bodyPr/>
          <a:lstStyle/>
          <a:p>
            <a:r>
              <a:rPr lang="en-US" dirty="0" smtClean="0"/>
              <a:t>Art 34</a:t>
            </a:r>
            <a:endParaRPr lang="en-US" dirty="0"/>
          </a:p>
        </p:txBody>
      </p:sp>
    </p:spTree>
    <p:extLst>
      <p:ext uri="{BB962C8B-B14F-4D97-AF65-F5344CB8AC3E}">
        <p14:creationId xmlns:p14="http://schemas.microsoft.com/office/powerpoint/2010/main" val="236351007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03D735E-BE47-44C4-B3C0-07F8B78C200A}"/>
              </a:ext>
            </a:extLst>
          </p:cNvPr>
          <p:cNvSpPr>
            <a:spLocks noGrp="1"/>
          </p:cNvSpPr>
          <p:nvPr>
            <p:ph idx="1"/>
          </p:nvPr>
        </p:nvSpPr>
        <p:spPr>
          <a:xfrm>
            <a:off x="629650" y="1913020"/>
            <a:ext cx="10983230" cy="4439653"/>
          </a:xfrm>
          <a:solidFill>
            <a:schemeClr val="bg1">
              <a:lumMod val="95000"/>
            </a:schemeClr>
          </a:solidFill>
        </p:spPr>
        <p:txBody>
          <a:bodyPr/>
          <a:lstStyle/>
          <a:p>
            <a:r>
              <a:rPr lang="en-US" dirty="0"/>
              <a:t> </a:t>
            </a:r>
            <a:r>
              <a:rPr lang="en-US" dirty="0" smtClean="0"/>
              <a:t>The </a:t>
            </a:r>
            <a:r>
              <a:rPr lang="en-US" dirty="0"/>
              <a:t>Protocol cannot create binding obligations for </a:t>
            </a:r>
            <a:r>
              <a:rPr lang="en-US" dirty="0" err="1"/>
              <a:t>nonParties</a:t>
            </a:r>
            <a:r>
              <a:rPr lang="en-US" dirty="0"/>
              <a:t> – if a State chooses not to become a Party to the Protocol it will not be bound </a:t>
            </a:r>
            <a:r>
              <a:rPr lang="en-US" dirty="0" err="1"/>
              <a:t>bythe</a:t>
            </a:r>
            <a:r>
              <a:rPr lang="en-US" dirty="0"/>
              <a:t> Protocol rules</a:t>
            </a:r>
          </a:p>
          <a:p>
            <a:r>
              <a:rPr lang="en-US" dirty="0"/>
              <a:t> Article 24 of the Protocol does govern the conduct of Parties in relation to the  transboundary movement of LMOs between Parties and non-Parties. Article 24 requires such transboundary movements to be consistent with the Protocol’s objective </a:t>
            </a:r>
            <a:r>
              <a:rPr lang="en-US" dirty="0">
                <a:solidFill>
                  <a:srgbClr val="FF0000"/>
                </a:solidFill>
              </a:rPr>
              <a:t>but does not require that they be carried out in precise accordance </a:t>
            </a:r>
            <a:r>
              <a:rPr lang="en-US" dirty="0"/>
              <a:t>with the Protocol’s detailed provisions, such as the AIA </a:t>
            </a:r>
            <a:r>
              <a:rPr lang="en-US" dirty="0" smtClean="0"/>
              <a:t>procedure</a:t>
            </a:r>
          </a:p>
        </p:txBody>
      </p:sp>
      <p:sp>
        <p:nvSpPr>
          <p:cNvPr id="3" name="Title 2">
            <a:extLst>
              <a:ext uri="{FF2B5EF4-FFF2-40B4-BE49-F238E27FC236}">
                <a16:creationId xmlns:a16="http://schemas.microsoft.com/office/drawing/2014/main" id="{EEF08F6D-BD20-45CF-88D1-4D19003E9DAA}"/>
              </a:ext>
            </a:extLst>
          </p:cNvPr>
          <p:cNvSpPr>
            <a:spLocks noGrp="1"/>
          </p:cNvSpPr>
          <p:nvPr>
            <p:ph type="title"/>
          </p:nvPr>
        </p:nvSpPr>
        <p:spPr/>
        <p:txBody>
          <a:bodyPr/>
          <a:lstStyle/>
          <a:p>
            <a:r>
              <a:rPr lang="en-US" dirty="0" smtClean="0"/>
              <a:t>Non-Parties</a:t>
            </a:r>
            <a:endParaRPr lang="en-US" dirty="0"/>
          </a:p>
        </p:txBody>
      </p:sp>
      <p:sp>
        <p:nvSpPr>
          <p:cNvPr id="4" name="Content Placeholder 3">
            <a:extLst>
              <a:ext uri="{FF2B5EF4-FFF2-40B4-BE49-F238E27FC236}">
                <a16:creationId xmlns:a16="http://schemas.microsoft.com/office/drawing/2014/main" id="{0247DBCD-7D8E-40EC-BD39-BB0B1EB51A4A}"/>
              </a:ext>
            </a:extLst>
          </p:cNvPr>
          <p:cNvSpPr>
            <a:spLocks noGrp="1"/>
          </p:cNvSpPr>
          <p:nvPr>
            <p:ph idx="10"/>
          </p:nvPr>
        </p:nvSpPr>
        <p:spPr/>
        <p:txBody>
          <a:bodyPr/>
          <a:lstStyle/>
          <a:p>
            <a:r>
              <a:rPr lang="en-US" dirty="0" smtClean="0"/>
              <a:t>Art 24</a:t>
            </a:r>
            <a:endParaRPr lang="en-US" dirty="0"/>
          </a:p>
        </p:txBody>
      </p:sp>
    </p:spTree>
    <p:extLst>
      <p:ext uri="{BB962C8B-B14F-4D97-AF65-F5344CB8AC3E}">
        <p14:creationId xmlns:p14="http://schemas.microsoft.com/office/powerpoint/2010/main" val="180570705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03D735E-BE47-44C4-B3C0-07F8B78C200A}"/>
              </a:ext>
            </a:extLst>
          </p:cNvPr>
          <p:cNvSpPr>
            <a:spLocks noGrp="1"/>
          </p:cNvSpPr>
          <p:nvPr>
            <p:ph idx="1"/>
          </p:nvPr>
        </p:nvSpPr>
        <p:spPr>
          <a:xfrm>
            <a:off x="641680" y="1609557"/>
            <a:ext cx="10983230" cy="4944980"/>
          </a:xfrm>
          <a:solidFill>
            <a:schemeClr val="bg1">
              <a:lumMod val="95000"/>
            </a:schemeClr>
          </a:solidFill>
        </p:spPr>
        <p:txBody>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sz="1600" dirty="0" smtClean="0">
              <a:latin typeface="Times New Roman" panose="02020603050405020304" pitchFamily="18" charset="0"/>
              <a:cs typeface="Times New Roman" panose="02020603050405020304" pitchFamily="18" charset="0"/>
            </a:endParaRPr>
          </a:p>
          <a:p>
            <a:r>
              <a:rPr lang="en-US" sz="1600" dirty="0" smtClean="0">
                <a:latin typeface="Times New Roman" panose="02020603050405020304" pitchFamily="18" charset="0"/>
                <a:cs typeface="Times New Roman" panose="02020603050405020304" pitchFamily="18" charset="0"/>
              </a:rPr>
              <a:t>(Source: An explanatory guide to the Cartagena Protocol on Biosafety, IUCN, 2003)</a:t>
            </a:r>
            <a:endParaRPr lang="en-US" sz="1600" dirty="0">
              <a:latin typeface="Times New Roman" panose="02020603050405020304" pitchFamily="18" charset="0"/>
              <a:cs typeface="Times New Roman" panose="02020603050405020304" pitchFamily="18" charset="0"/>
            </a:endParaRPr>
          </a:p>
        </p:txBody>
      </p:sp>
      <p:sp>
        <p:nvSpPr>
          <p:cNvPr id="3" name="Title 2">
            <a:extLst>
              <a:ext uri="{FF2B5EF4-FFF2-40B4-BE49-F238E27FC236}">
                <a16:creationId xmlns:a16="http://schemas.microsoft.com/office/drawing/2014/main" id="{EEF08F6D-BD20-45CF-88D1-4D19003E9DAA}"/>
              </a:ext>
            </a:extLst>
          </p:cNvPr>
          <p:cNvSpPr>
            <a:spLocks noGrp="1"/>
          </p:cNvSpPr>
          <p:nvPr>
            <p:ph type="title"/>
          </p:nvPr>
        </p:nvSpPr>
        <p:spPr/>
        <p:txBody>
          <a:bodyPr/>
          <a:lstStyle/>
          <a:p>
            <a:r>
              <a:rPr lang="en-US" dirty="0" smtClean="0"/>
              <a:t>Non Parties</a:t>
            </a:r>
            <a:endParaRPr lang="en-US" dirty="0"/>
          </a:p>
        </p:txBody>
      </p:sp>
      <p:sp>
        <p:nvSpPr>
          <p:cNvPr id="4" name="Content Placeholder 3">
            <a:extLst>
              <a:ext uri="{FF2B5EF4-FFF2-40B4-BE49-F238E27FC236}">
                <a16:creationId xmlns:a16="http://schemas.microsoft.com/office/drawing/2014/main" id="{0247DBCD-7D8E-40EC-BD39-BB0B1EB51A4A}"/>
              </a:ext>
            </a:extLst>
          </p:cNvPr>
          <p:cNvSpPr>
            <a:spLocks noGrp="1"/>
          </p:cNvSpPr>
          <p:nvPr>
            <p:ph idx="10"/>
          </p:nvPr>
        </p:nvSpPr>
        <p:spPr/>
        <p:txBody>
          <a:bodyPr/>
          <a:lstStyle/>
          <a:p>
            <a:r>
              <a:rPr lang="en-US" dirty="0" err="1" smtClean="0"/>
              <a:t>Responsabilities</a:t>
            </a:r>
            <a:endParaRPr lang="en-US" dirty="0"/>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8937" y="1913020"/>
            <a:ext cx="10058399" cy="4338055"/>
          </a:xfrm>
          <a:prstGeom prst="rect">
            <a:avLst/>
          </a:prstGeom>
        </p:spPr>
      </p:pic>
    </p:spTree>
    <p:extLst>
      <p:ext uri="{BB962C8B-B14F-4D97-AF65-F5344CB8AC3E}">
        <p14:creationId xmlns:p14="http://schemas.microsoft.com/office/powerpoint/2010/main" val="383815511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6794" y="1611637"/>
            <a:ext cx="6096000" cy="646331"/>
          </a:xfrm>
          <a:prstGeom prst="rect">
            <a:avLst/>
          </a:prstGeom>
          <a:ln>
            <a:solidFill>
              <a:srgbClr val="92D050"/>
            </a:solidFill>
          </a:ln>
        </p:spPr>
        <p:txBody>
          <a:bodyPr>
            <a:spAutoFit/>
          </a:bodyPr>
          <a:lstStyle/>
          <a:p>
            <a:pPr marL="342900" marR="0" lvl="0" indent="-342900" algn="ctr" defTabSz="914400" rtl="0" eaLnBrk="1" fontAlgn="auto" latinLnBrk="0" hangingPunct="1">
              <a:lnSpc>
                <a:spcPct val="100000"/>
              </a:lnSpc>
              <a:spcBef>
                <a:spcPts val="0"/>
              </a:spcBef>
              <a:spcAft>
                <a:spcPts val="0"/>
              </a:spcAft>
              <a:buClr>
                <a:srgbClr val="000066"/>
              </a:buClr>
              <a:buSzPct val="25000"/>
              <a:buFontTx/>
              <a:buNone/>
              <a:tabLst/>
              <a:defRPr/>
            </a:pPr>
            <a:r>
              <a:rPr kumimoji="0" lang="en-US" sz="3600" b="0" i="0" u="none" strike="noStrike" kern="1200" cap="none" spc="0" normalizeH="0" baseline="0" noProof="0" dirty="0">
                <a:ln>
                  <a:noFill/>
                </a:ln>
                <a:solidFill>
                  <a:srgbClr val="00B050"/>
                </a:solidFill>
                <a:effectLst/>
                <a:uLnTx/>
                <a:uFillTx/>
                <a:latin typeface="Arial"/>
                <a:ea typeface="Arial"/>
                <a:cs typeface="Arial"/>
                <a:sym typeface="Arial"/>
              </a:rPr>
              <a:t>Thank you !</a:t>
            </a:r>
          </a:p>
        </p:txBody>
      </p:sp>
      <p:sp>
        <p:nvSpPr>
          <p:cNvPr id="6" name="Shape 314"/>
          <p:cNvSpPr txBox="1">
            <a:spLocks/>
          </p:cNvSpPr>
          <p:nvPr/>
        </p:nvSpPr>
        <p:spPr>
          <a:xfrm>
            <a:off x="1763481" y="3429000"/>
            <a:ext cx="6677891" cy="1495953"/>
          </a:xfrm>
          <a:prstGeom prst="rect">
            <a:avLst/>
          </a:prstGeom>
          <a:noFill/>
          <a:ln w="9525" cap="flat" cmpd="sng">
            <a:solidFill>
              <a:srgbClr val="00B0F0"/>
            </a:solidFill>
            <a:prstDash val="solid"/>
            <a:miter lim="524288"/>
            <a:headEnd type="none" w="med" len="med"/>
            <a:tailEnd type="none" w="med" len="med"/>
          </a:ln>
        </p:spPr>
        <p:txBody>
          <a:bodyPr vert="horz" wrap="square" lIns="91425" tIns="45700" rIns="91425" bIns="45700" rtlCol="0" anchor="t" anchorCtr="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600" kern="1200">
                <a:solidFill>
                  <a:schemeClr val="tx1"/>
                </a:solidFill>
                <a:latin typeface="+mn-lt"/>
                <a:ea typeface="+mn-ea"/>
                <a:cs typeface="+mn-cs"/>
              </a:defRPr>
            </a:lvl1pPr>
            <a:lvl2pPr marL="461963" indent="-115888" algn="l" defTabSz="914400" rtl="0" eaLnBrk="1" latinLnBrk="0" hangingPunct="1">
              <a:lnSpc>
                <a:spcPct val="90000"/>
              </a:lnSpc>
              <a:spcBef>
                <a:spcPts val="200"/>
              </a:spcBef>
              <a:spcAft>
                <a:spcPts val="400"/>
              </a:spcAft>
              <a:buClr>
                <a:schemeClr val="accent1"/>
              </a:buClr>
              <a:buFont typeface="Wingdings 3" pitchFamily="18" charset="2"/>
              <a:buChar char=""/>
              <a:defRPr sz="2200" kern="1200">
                <a:solidFill>
                  <a:schemeClr val="tx1"/>
                </a:solidFill>
                <a:latin typeface="+mn-lt"/>
                <a:ea typeface="+mn-ea"/>
                <a:cs typeface="+mn-cs"/>
              </a:defRPr>
            </a:lvl2pPr>
            <a:lvl3pPr marL="568325" indent="-58738"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682625" indent="-5715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6288" indent="-34925"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342900" marR="0" lvl="0" indent="-342900" algn="ctr" defTabSz="914400" rtl="0" eaLnBrk="1" fontAlgn="auto" latinLnBrk="0" hangingPunct="1">
              <a:lnSpc>
                <a:spcPct val="100000"/>
              </a:lnSpc>
              <a:spcBef>
                <a:spcPts val="0"/>
              </a:spcBef>
              <a:spcAft>
                <a:spcPts val="0"/>
              </a:spcAft>
              <a:buClr>
                <a:srgbClr val="000066"/>
              </a:buClr>
              <a:buSzPct val="25000"/>
              <a:buFont typeface="Tw Cen MT" panose="020B0602020104020603" pitchFamily="34" charset="0"/>
              <a:buNone/>
              <a:tabLst/>
              <a:defRPr/>
            </a:pPr>
            <a:r>
              <a:rPr kumimoji="0" lang="en-US" sz="3200" b="0" i="0" u="none" strike="noStrike" kern="1200" cap="none" spc="0" normalizeH="0" baseline="0" noProof="0" dirty="0">
                <a:ln>
                  <a:noFill/>
                </a:ln>
                <a:solidFill>
                  <a:srgbClr val="00B0F0"/>
                </a:solidFill>
                <a:effectLst/>
                <a:uLnTx/>
                <a:uFillTx/>
                <a:latin typeface="Arial"/>
                <a:ea typeface="Arial"/>
                <a:cs typeface="Arial"/>
                <a:sym typeface="Arial"/>
              </a:rPr>
              <a:t>For more information, please email</a:t>
            </a:r>
            <a:endParaRPr kumimoji="0" lang="en-US" sz="2200" b="0" i="0" u="none" strike="noStrike" kern="1200" cap="none" spc="0" normalizeH="0" baseline="0" noProof="0" dirty="0">
              <a:ln>
                <a:noFill/>
              </a:ln>
              <a:solidFill>
                <a:srgbClr val="00B0F0"/>
              </a:solidFill>
              <a:effectLst/>
              <a:uLnTx/>
              <a:uFillTx/>
              <a:latin typeface="Arial"/>
              <a:ea typeface="Arial"/>
              <a:cs typeface="Arial"/>
              <a:sym typeface="Arial"/>
            </a:endParaRPr>
          </a:p>
          <a:p>
            <a:pPr marL="342900" marR="0" lvl="0" indent="-342900" algn="ctr" defTabSz="914400" rtl="0" eaLnBrk="1" fontAlgn="auto" latinLnBrk="0" hangingPunct="1">
              <a:lnSpc>
                <a:spcPct val="100000"/>
              </a:lnSpc>
              <a:spcBef>
                <a:spcPts val="440"/>
              </a:spcBef>
              <a:spcAft>
                <a:spcPts val="0"/>
              </a:spcAft>
              <a:buClr>
                <a:prstClr val="black"/>
              </a:buClr>
              <a:buSzPct val="25000"/>
              <a:buFont typeface="Tw Cen MT" panose="020B0602020104020603" pitchFamily="34" charset="0"/>
              <a:buNone/>
              <a:tabLst/>
              <a:defRPr/>
            </a:pPr>
            <a:endParaRPr kumimoji="0" lang="en-US" sz="2200" b="0" i="0" u="none" strike="noStrike" kern="1200" cap="none" spc="0" normalizeH="0" baseline="0" noProof="0" dirty="0">
              <a:ln>
                <a:noFill/>
              </a:ln>
              <a:solidFill>
                <a:srgbClr val="FFFF00"/>
              </a:solidFill>
              <a:effectLst/>
              <a:uLnTx/>
              <a:uFillTx/>
              <a:latin typeface="Arial"/>
              <a:ea typeface="Arial"/>
              <a:cs typeface="Arial"/>
              <a:sym typeface="Arial"/>
            </a:endParaRPr>
          </a:p>
          <a:p>
            <a:pPr marL="342900" marR="0" lvl="0" indent="-342900" algn="ctr" defTabSz="914400" rtl="0" eaLnBrk="1" fontAlgn="auto" latinLnBrk="0" hangingPunct="1">
              <a:lnSpc>
                <a:spcPct val="100000"/>
              </a:lnSpc>
              <a:spcBef>
                <a:spcPts val="440"/>
              </a:spcBef>
              <a:spcAft>
                <a:spcPts val="0"/>
              </a:spcAft>
              <a:buClr>
                <a:prstClr val="black"/>
              </a:buClr>
              <a:buSzPct val="25000"/>
              <a:buFont typeface="Tw Cen MT" panose="020B0602020104020603" pitchFamily="34" charset="0"/>
              <a:buNone/>
              <a:tabLst/>
              <a:defRPr/>
            </a:pPr>
            <a:endParaRPr kumimoji="0" lang="en-US" sz="2200" b="0" i="0" u="none" strike="noStrike" kern="1200" cap="none" spc="0" normalizeH="0" baseline="0" noProof="0" dirty="0">
              <a:ln>
                <a:noFill/>
              </a:ln>
              <a:solidFill>
                <a:srgbClr val="000066"/>
              </a:solidFill>
              <a:effectLst/>
              <a:uLnTx/>
              <a:uFillTx/>
              <a:latin typeface="Arial"/>
              <a:ea typeface="Arial"/>
              <a:cs typeface="Arial"/>
              <a:sym typeface="Arial"/>
            </a:endParaRPr>
          </a:p>
          <a:p>
            <a:pPr marL="342900" marR="0" lvl="0" indent="-342900" algn="l" defTabSz="914400" rtl="0" eaLnBrk="1" fontAlgn="auto" latinLnBrk="0" hangingPunct="1">
              <a:lnSpc>
                <a:spcPct val="100000"/>
              </a:lnSpc>
              <a:spcBef>
                <a:spcPts val="440"/>
              </a:spcBef>
              <a:spcAft>
                <a:spcPts val="0"/>
              </a:spcAft>
              <a:buClr>
                <a:srgbClr val="000066"/>
              </a:buClr>
              <a:buSzPct val="25000"/>
              <a:buFont typeface="Tw Cen MT" panose="020B0602020104020603" pitchFamily="34" charset="0"/>
              <a:buNone/>
              <a:tabLst/>
              <a:defRPr/>
            </a:pPr>
            <a:r>
              <a:rPr kumimoji="0" lang="en-US" sz="2200" b="0" i="0" u="none" strike="noStrike" kern="1200" cap="none" spc="0" normalizeH="0" baseline="0" noProof="0" dirty="0">
                <a:ln>
                  <a:noFill/>
                </a:ln>
                <a:solidFill>
                  <a:srgbClr val="000066"/>
                </a:solidFill>
                <a:effectLst/>
                <a:uLnTx/>
                <a:uFillTx/>
                <a:latin typeface="Arial"/>
                <a:ea typeface="Arial"/>
                <a:cs typeface="Arial"/>
                <a:sym typeface="Arial"/>
              </a:rPr>
              <a:t> </a:t>
            </a:r>
          </a:p>
          <a:p>
            <a:pPr marL="342900" marR="0" lvl="0" indent="-342900" algn="l" defTabSz="914400" rtl="0" eaLnBrk="1" fontAlgn="auto" latinLnBrk="0" hangingPunct="1">
              <a:lnSpc>
                <a:spcPct val="90000"/>
              </a:lnSpc>
              <a:spcBef>
                <a:spcPts val="440"/>
              </a:spcBef>
              <a:spcAft>
                <a:spcPts val="0"/>
              </a:spcAft>
              <a:buClr>
                <a:prstClr val="black"/>
              </a:buClr>
              <a:buSzPct val="100000"/>
              <a:buFont typeface="Tw Cen MT" panose="020B0602020104020603" pitchFamily="34" charset="0"/>
              <a:buNone/>
              <a:tabLst/>
              <a:defRPr/>
            </a:pPr>
            <a:endParaRPr kumimoji="0" lang="en-US" sz="2200" b="0" i="0" u="none" strike="noStrike" kern="1200" cap="none" spc="0" normalizeH="0" baseline="0" noProof="0" dirty="0">
              <a:ln>
                <a:noFill/>
              </a:ln>
              <a:solidFill>
                <a:srgbClr val="000066"/>
              </a:solidFill>
              <a:effectLst/>
              <a:uLnTx/>
              <a:uFillTx/>
              <a:latin typeface="Arial"/>
              <a:ea typeface="Arial"/>
              <a:cs typeface="Arial"/>
              <a:sym typeface="Arial"/>
            </a:endParaRPr>
          </a:p>
        </p:txBody>
      </p:sp>
      <p:sp>
        <p:nvSpPr>
          <p:cNvPr id="7" name="Rectangle 6"/>
          <p:cNvSpPr/>
          <p:nvPr/>
        </p:nvSpPr>
        <p:spPr>
          <a:xfrm>
            <a:off x="3869372" y="4191011"/>
            <a:ext cx="4502729" cy="646331"/>
          </a:xfrm>
          <a:prstGeom prst="rect">
            <a:avLst/>
          </a:prstGeom>
          <a:ln>
            <a:solidFill>
              <a:srgbClr val="00B0F0"/>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B0F0"/>
                </a:solidFill>
                <a:effectLst/>
                <a:uLnTx/>
                <a:uFillTx/>
                <a:latin typeface="Arial"/>
                <a:ea typeface="Arial"/>
                <a:cs typeface="Arial"/>
              </a:rPr>
              <a:t>elkawyo@gmail.com</a:t>
            </a:r>
          </a:p>
        </p:txBody>
      </p:sp>
    </p:spTree>
    <p:extLst>
      <p:ext uri="{BB962C8B-B14F-4D97-AF65-F5344CB8AC3E}">
        <p14:creationId xmlns:p14="http://schemas.microsoft.com/office/powerpoint/2010/main" val="37801573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50"/>
                </a:solidFill>
              </a:rPr>
              <a:t>The Cartagena protocol on biosafety (CPB)</a:t>
            </a:r>
            <a:endParaRPr lang="en-US" dirty="0">
              <a:solidFill>
                <a:srgbClr val="00B050"/>
              </a:solidFill>
            </a:endParaRPr>
          </a:p>
        </p:txBody>
      </p:sp>
      <p:sp>
        <p:nvSpPr>
          <p:cNvPr id="3" name="Content Placeholder 2"/>
          <p:cNvSpPr>
            <a:spLocks noGrp="1"/>
          </p:cNvSpPr>
          <p:nvPr>
            <p:ph idx="1"/>
          </p:nvPr>
        </p:nvSpPr>
        <p:spPr>
          <a:xfrm>
            <a:off x="1024128" y="2286000"/>
            <a:ext cx="8604781" cy="4023360"/>
          </a:xfrm>
        </p:spPr>
        <p:txBody>
          <a:bodyPr/>
          <a:lstStyle/>
          <a:p>
            <a:r>
              <a:rPr lang="en-US" dirty="0"/>
              <a:t>- The Conference of the Parties to the CBD adopted the Cartagena Protocol on Biosafety on 29 January 2000 in Montreal, Canada. </a:t>
            </a:r>
          </a:p>
          <a:p>
            <a:r>
              <a:rPr lang="en-US" dirty="0" smtClean="0"/>
              <a:t>- The </a:t>
            </a:r>
            <a:r>
              <a:rPr lang="en-US" dirty="0"/>
              <a:t>Cartagena Protocol on Biosafety is an international agreement (treaty), concluded and adopted in the framework of the Convention on Biological Diversity (CBD)</a:t>
            </a:r>
          </a:p>
          <a:p>
            <a:r>
              <a:rPr lang="en-US" dirty="0" smtClean="0"/>
              <a:t>- It entered </a:t>
            </a:r>
            <a:r>
              <a:rPr lang="en-US" dirty="0"/>
              <a:t>into force on September 11, </a:t>
            </a:r>
            <a:r>
              <a:rPr lang="en-US" dirty="0" smtClean="0"/>
              <a:t>2003</a:t>
            </a:r>
          </a:p>
          <a:p>
            <a:r>
              <a:rPr lang="en-US" dirty="0" smtClean="0"/>
              <a:t>- </a:t>
            </a:r>
            <a:r>
              <a:rPr lang="en-US" dirty="0"/>
              <a:t>The issue of safety in biotechnology is addressed in articles 8(g) and 19(3) of the CBD.</a:t>
            </a:r>
          </a:p>
          <a:p>
            <a:endParaRPr lang="en-US" dirty="0"/>
          </a:p>
        </p:txBody>
      </p:sp>
      <p:pic>
        <p:nvPicPr>
          <p:cNvPr id="4" name="Picture 6">
            <a:extLst>
              <a:ext uri="{FF2B5EF4-FFF2-40B4-BE49-F238E27FC236}">
                <a16:creationId xmlns:a16="http://schemas.microsoft.com/office/drawing/2014/main" id="{587B1851-CDCA-4FD6-BD70-2E13E8E467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65673" y="2286000"/>
            <a:ext cx="2126672" cy="2327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spTree>
    <p:extLst>
      <p:ext uri="{BB962C8B-B14F-4D97-AF65-F5344CB8AC3E}">
        <p14:creationId xmlns:p14="http://schemas.microsoft.com/office/powerpoint/2010/main" val="28001442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50"/>
                </a:solidFill>
              </a:rPr>
              <a:t>The precautionary approach</a:t>
            </a:r>
            <a:endParaRPr lang="en-US" dirty="0">
              <a:solidFill>
                <a:srgbClr val="00B050"/>
              </a:solidFill>
            </a:endParaRPr>
          </a:p>
        </p:txBody>
      </p:sp>
      <p:sp>
        <p:nvSpPr>
          <p:cNvPr id="3" name="Content Placeholder 2"/>
          <p:cNvSpPr>
            <a:spLocks noGrp="1"/>
          </p:cNvSpPr>
          <p:nvPr>
            <p:ph idx="1"/>
          </p:nvPr>
        </p:nvSpPr>
        <p:spPr/>
        <p:txBody>
          <a:bodyPr/>
          <a:lstStyle/>
          <a:p>
            <a:r>
              <a:rPr lang="en-US" dirty="0" smtClean="0"/>
              <a:t>The </a:t>
            </a:r>
            <a:r>
              <a:rPr lang="en-US" dirty="0"/>
              <a:t>United Nations Conference on Environment and Development in Rio de Janeiro, Brazil, 1992, </a:t>
            </a:r>
            <a:r>
              <a:rPr lang="en-US" dirty="0" smtClean="0"/>
              <a:t>adopted 27 principles to underpin sustainable development.</a:t>
            </a:r>
          </a:p>
          <a:p>
            <a:r>
              <a:rPr lang="en-US" dirty="0" smtClean="0"/>
              <a:t>Principle 15 (also known as the precautionary principle) states </a:t>
            </a:r>
            <a:r>
              <a:rPr lang="en-US" dirty="0"/>
              <a:t>that:</a:t>
            </a:r>
          </a:p>
          <a:p>
            <a:r>
              <a:rPr lang="en-US" i="1" dirty="0"/>
              <a:t>“In order to protect the environment, the precautionary approach shall be widely applied by States according to their capabilities. </a:t>
            </a:r>
            <a:r>
              <a:rPr lang="en-US" i="1" u="sng" dirty="0"/>
              <a:t>Where there are threats of serious or irreversible damage, lack of full scientific certainty shall not be used as a reason for postponing cost-effective measures to prevent environmental degradation</a:t>
            </a:r>
            <a:r>
              <a:rPr lang="en-US" i="1" dirty="0"/>
              <a:t>.”</a:t>
            </a:r>
            <a:endParaRPr lang="en-US" dirty="0"/>
          </a:p>
        </p:txBody>
      </p:sp>
    </p:spTree>
    <p:extLst>
      <p:ext uri="{BB962C8B-B14F-4D97-AF65-F5344CB8AC3E}">
        <p14:creationId xmlns:p14="http://schemas.microsoft.com/office/powerpoint/2010/main" val="684126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50"/>
                </a:solidFill>
              </a:rPr>
              <a:t>Some definitions</a:t>
            </a:r>
            <a:endParaRPr lang="en-US" dirty="0">
              <a:solidFill>
                <a:srgbClr val="00B050"/>
              </a:solidFill>
            </a:endParaRPr>
          </a:p>
        </p:txBody>
      </p:sp>
      <p:sp>
        <p:nvSpPr>
          <p:cNvPr id="3" name="Content Placeholder 2"/>
          <p:cNvSpPr>
            <a:spLocks noGrp="1"/>
          </p:cNvSpPr>
          <p:nvPr>
            <p:ph idx="1"/>
          </p:nvPr>
        </p:nvSpPr>
        <p:spPr>
          <a:xfrm>
            <a:off x="1024127" y="2286000"/>
            <a:ext cx="10475145" cy="4023360"/>
          </a:xfrm>
        </p:spPr>
        <p:txBody>
          <a:bodyPr>
            <a:normAutofit/>
          </a:bodyPr>
          <a:lstStyle/>
          <a:p>
            <a:r>
              <a:rPr lang="en-US" dirty="0" smtClean="0">
                <a:solidFill>
                  <a:srgbClr val="0070C0"/>
                </a:solidFill>
              </a:rPr>
              <a:t>Living </a:t>
            </a:r>
            <a:r>
              <a:rPr lang="en-US" dirty="0">
                <a:solidFill>
                  <a:srgbClr val="0070C0"/>
                </a:solidFill>
              </a:rPr>
              <a:t>Modified </a:t>
            </a:r>
            <a:r>
              <a:rPr lang="en-US" dirty="0" smtClean="0">
                <a:solidFill>
                  <a:srgbClr val="0070C0"/>
                </a:solidFill>
              </a:rPr>
              <a:t>Organism (LMO)</a:t>
            </a:r>
            <a:r>
              <a:rPr lang="en-US" dirty="0" smtClean="0"/>
              <a:t>: </a:t>
            </a:r>
            <a:r>
              <a:rPr lang="en-US" dirty="0"/>
              <a:t>Any living organism that possesses a novel combination of genetic material obtained through the use of modern biotechnology</a:t>
            </a:r>
          </a:p>
          <a:p>
            <a:pPr>
              <a:lnSpc>
                <a:spcPct val="100000"/>
              </a:lnSpc>
            </a:pPr>
            <a:r>
              <a:rPr lang="en-US" dirty="0" smtClean="0">
                <a:solidFill>
                  <a:srgbClr val="0070C0"/>
                </a:solidFill>
              </a:rPr>
              <a:t>Modern biotechnology: </a:t>
            </a:r>
            <a:r>
              <a:rPr lang="en-US" dirty="0"/>
              <a:t>means the application of:</a:t>
            </a:r>
          </a:p>
          <a:p>
            <a:pPr lvl="1"/>
            <a:r>
              <a:rPr kumimoji="1" lang="en-US" sz="2400" dirty="0" smtClean="0">
                <a:latin typeface="Times New Roman" pitchFamily="18" charset="0"/>
                <a:ea typeface="MS PGothic" panose="020B0600070205080204" pitchFamily="34" charset="-128"/>
                <a:cs typeface="ＭＳ Ｐゴシック" pitchFamily="-111" charset="-128"/>
              </a:rPr>
              <a:t> “In </a:t>
            </a:r>
            <a:r>
              <a:rPr kumimoji="1" lang="en-US" sz="2400" dirty="0">
                <a:latin typeface="Times New Roman" pitchFamily="18" charset="0"/>
                <a:ea typeface="MS PGothic" panose="020B0600070205080204" pitchFamily="34" charset="-128"/>
                <a:cs typeface="ＭＳ Ｐゴシック" pitchFamily="-111" charset="-128"/>
              </a:rPr>
              <a:t>vitro nucleic acid techniques, including recombinant deoxyribonucleic acid (DNA) and direct injection of nucleic acid into cells or organelles, </a:t>
            </a:r>
            <a:endParaRPr kumimoji="1" lang="en-US" sz="2400" dirty="0" smtClean="0">
              <a:latin typeface="Times New Roman" pitchFamily="18" charset="0"/>
              <a:ea typeface="MS PGothic" panose="020B0600070205080204" pitchFamily="34" charset="-128"/>
              <a:cs typeface="ＭＳ Ｐゴシック" pitchFamily="-111" charset="-128"/>
            </a:endParaRPr>
          </a:p>
          <a:p>
            <a:pPr lvl="1"/>
            <a:r>
              <a:rPr kumimoji="1" lang="en-US" sz="2400" dirty="0" smtClean="0">
                <a:latin typeface="Times New Roman" pitchFamily="18" charset="0"/>
                <a:ea typeface="MS PGothic" panose="020B0600070205080204" pitchFamily="34" charset="-128"/>
                <a:cs typeface="ＭＳ Ｐゴシック" pitchFamily="-111" charset="-128"/>
              </a:rPr>
              <a:t>or </a:t>
            </a:r>
            <a:r>
              <a:rPr kumimoji="1" lang="en-US" sz="2400" dirty="0">
                <a:latin typeface="Times New Roman" pitchFamily="18" charset="0"/>
                <a:ea typeface="MS PGothic" panose="020B0600070205080204" pitchFamily="34" charset="-128"/>
                <a:cs typeface="ＭＳ Ｐゴシック" pitchFamily="-111" charset="-128"/>
              </a:rPr>
              <a:t>Fusion of cells beyond the taxonomic </a:t>
            </a:r>
            <a:r>
              <a:rPr kumimoji="1" lang="en-US" sz="2400" dirty="0" smtClean="0">
                <a:latin typeface="Times New Roman" pitchFamily="18" charset="0"/>
                <a:ea typeface="MS PGothic" panose="020B0600070205080204" pitchFamily="34" charset="-128"/>
                <a:cs typeface="ＭＳ Ｐゴシック" pitchFamily="-111" charset="-128"/>
              </a:rPr>
              <a:t>family”,</a:t>
            </a:r>
            <a:endParaRPr kumimoji="1" lang="en-US" sz="2400" dirty="0">
              <a:latin typeface="Times New Roman" pitchFamily="18" charset="0"/>
              <a:ea typeface="MS PGothic" panose="020B0600070205080204" pitchFamily="34" charset="-128"/>
              <a:cs typeface="ＭＳ Ｐゴシック" pitchFamily="-111" charset="-128"/>
            </a:endParaRPr>
          </a:p>
          <a:p>
            <a:pPr marL="346075" indent="0"/>
            <a:r>
              <a:rPr lang="en-US" dirty="0"/>
              <a:t>that overcome natural physiological reproductive or recombination barriers and that are not techniques used in traditional breeding and selection;</a:t>
            </a:r>
          </a:p>
          <a:p>
            <a:endParaRPr lang="en-US" dirty="0"/>
          </a:p>
        </p:txBody>
      </p:sp>
    </p:spTree>
    <p:extLst>
      <p:ext uri="{BB962C8B-B14F-4D97-AF65-F5344CB8AC3E}">
        <p14:creationId xmlns:p14="http://schemas.microsoft.com/office/powerpoint/2010/main" val="4271473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50"/>
                </a:solidFill>
              </a:rPr>
              <a:t>Objective of the Cartagena protocol (Art.1)</a:t>
            </a:r>
            <a:endParaRPr lang="en-US" dirty="0">
              <a:solidFill>
                <a:srgbClr val="00B050"/>
              </a:solidFill>
            </a:endParaRPr>
          </a:p>
        </p:txBody>
      </p:sp>
      <p:sp>
        <p:nvSpPr>
          <p:cNvPr id="3" name="Content Placeholder 2"/>
          <p:cNvSpPr>
            <a:spLocks noGrp="1"/>
          </p:cNvSpPr>
          <p:nvPr>
            <p:ph idx="1"/>
          </p:nvPr>
        </p:nvSpPr>
        <p:spPr/>
        <p:txBody>
          <a:bodyPr>
            <a:normAutofit lnSpcReduction="10000"/>
          </a:bodyPr>
          <a:lstStyle/>
          <a:p>
            <a:r>
              <a:rPr lang="en-GB" altLang="en-US" i="1" dirty="0">
                <a:sym typeface="Calibri" panose="020F0502020204030204" pitchFamily="34" charset="0"/>
              </a:rPr>
              <a:t>- […] the objective of this Protocol is to contribute to ensuring an </a:t>
            </a:r>
            <a:r>
              <a:rPr lang="en-GB" altLang="en-US" b="1" i="1" dirty="0">
                <a:sym typeface="Calibri" panose="020F0502020204030204" pitchFamily="34" charset="0"/>
              </a:rPr>
              <a:t>adequate level of protection in the field of the safe transfer, handling and use </a:t>
            </a:r>
            <a:r>
              <a:rPr lang="en-GB" altLang="en-US" i="1" dirty="0">
                <a:sym typeface="Calibri" panose="020F0502020204030204" pitchFamily="34" charset="0"/>
              </a:rPr>
              <a:t>of living modified organisms resulting from modern biotechnology that </a:t>
            </a:r>
            <a:r>
              <a:rPr lang="en-GB" altLang="en-US" i="1" dirty="0">
                <a:solidFill>
                  <a:srgbClr val="FF0000"/>
                </a:solidFill>
                <a:sym typeface="Calibri" panose="020F0502020204030204" pitchFamily="34" charset="0"/>
              </a:rPr>
              <a:t>may have adverse effects </a:t>
            </a:r>
            <a:r>
              <a:rPr lang="en-GB" altLang="en-US" i="1" dirty="0">
                <a:sym typeface="Calibri" panose="020F0502020204030204" pitchFamily="34" charset="0"/>
              </a:rPr>
              <a:t>on the conservation and sustainable use of biological diversity, taking also into account risks to human health, and specifically focusing on transboundary movements. </a:t>
            </a:r>
          </a:p>
          <a:p>
            <a:endParaRPr lang="en-GB" altLang="en-US" i="1" dirty="0">
              <a:latin typeface="Calibri" panose="020F0502020204030204" pitchFamily="34" charset="0"/>
              <a:ea typeface="MS PGothic" panose="020B0600070205080204" pitchFamily="34" charset="-128"/>
              <a:cs typeface="Calibri" panose="020F0502020204030204" pitchFamily="34" charset="0"/>
              <a:sym typeface="Calibri" panose="020F0502020204030204" pitchFamily="34" charset="0"/>
            </a:endParaRPr>
          </a:p>
          <a:p>
            <a:r>
              <a:rPr lang="fr-FR" altLang="en-US" dirty="0" smtClean="0"/>
              <a:t>- The </a:t>
            </a:r>
            <a:r>
              <a:rPr lang="fr-FR" altLang="en-US" dirty="0"/>
              <a:t>phrase “</a:t>
            </a:r>
            <a:r>
              <a:rPr lang="fr-FR" altLang="en-US" dirty="0" err="1"/>
              <a:t>may</a:t>
            </a:r>
            <a:r>
              <a:rPr lang="fr-FR" altLang="en-US" dirty="0"/>
              <a:t> </a:t>
            </a:r>
            <a:r>
              <a:rPr lang="en-US" altLang="en-US" dirty="0"/>
              <a:t>have adverse effects” indicates adherence to the precautionary approach: protection is called for not only if </a:t>
            </a:r>
            <a:r>
              <a:rPr lang="en-US" altLang="en-US" b="1" dirty="0"/>
              <a:t>the adverse effects are a certainty, and have been established as such by full scientific evidence</a:t>
            </a:r>
            <a:r>
              <a:rPr lang="en-US" altLang="en-US" dirty="0"/>
              <a:t>, but also if there is </a:t>
            </a:r>
            <a:r>
              <a:rPr lang="en-US" altLang="en-US" b="1" dirty="0"/>
              <a:t>a </a:t>
            </a:r>
            <a:r>
              <a:rPr lang="fr-FR" altLang="en-US" b="1" dirty="0" err="1"/>
              <a:t>threat</a:t>
            </a:r>
            <a:r>
              <a:rPr lang="fr-FR" altLang="en-US" b="1" dirty="0"/>
              <a:t> of adverse </a:t>
            </a:r>
            <a:r>
              <a:rPr lang="fr-FR" altLang="en-US" b="1" dirty="0" err="1"/>
              <a:t>effects</a:t>
            </a:r>
            <a:r>
              <a:rPr lang="fr-FR" altLang="en-US" dirty="0"/>
              <a:t>.</a:t>
            </a:r>
          </a:p>
          <a:p>
            <a:endParaRPr lang="en-US" altLang="en-US" sz="2400" i="1" dirty="0">
              <a:latin typeface="Calibri" panose="020F0502020204030204" pitchFamily="34" charset="0"/>
              <a:ea typeface="MS PGothic" panose="020B0600070205080204" pitchFamily="34" charset="-128"/>
              <a:cs typeface="Calibri" panose="020F0502020204030204" pitchFamily="34" charset="0"/>
              <a:sym typeface="Calibri" panose="020F0502020204030204" pitchFamily="34" charset="0"/>
            </a:endParaRPr>
          </a:p>
          <a:p>
            <a:endParaRPr lang="en-US" dirty="0"/>
          </a:p>
        </p:txBody>
      </p:sp>
      <p:sp>
        <p:nvSpPr>
          <p:cNvPr id="4" name="Text Box 4">
            <a:extLst>
              <a:ext uri="{FF2B5EF4-FFF2-40B4-BE49-F238E27FC236}">
                <a16:creationId xmlns:a16="http://schemas.microsoft.com/office/drawing/2014/main" id="{4C593E6D-0E6C-4E37-B1C4-49B0CE35AF5E}"/>
              </a:ext>
            </a:extLst>
          </p:cNvPr>
          <p:cNvSpPr txBox="1">
            <a:spLocks noChangeArrowheads="1"/>
          </p:cNvSpPr>
          <p:nvPr/>
        </p:nvSpPr>
        <p:spPr bwMode="auto">
          <a:xfrm>
            <a:off x="295998" y="1723454"/>
            <a:ext cx="1916113" cy="461962"/>
          </a:xfrm>
          <a:prstGeom prst="rect">
            <a:avLst/>
          </a:prstGeom>
          <a:solidFill>
            <a:srgbClr val="FFCC99"/>
          </a:solidFill>
          <a:ln w="12700" cap="sq">
            <a:solidFill>
              <a:schemeClr val="tx1"/>
            </a:solidFill>
            <a:miter lim="800000"/>
            <a:headEnd type="none" w="sm" len="sm"/>
            <a:tailEnd type="none" w="sm" len="sm"/>
          </a:ln>
        </p:spPr>
        <p:txBody>
          <a:bodyPr>
            <a:spAutoFit/>
          </a:bodyPr>
          <a:lstStyle>
            <a:lvl1pPr>
              <a:defRPr sz="3200">
                <a:solidFill>
                  <a:schemeClr val="tx1"/>
                </a:solidFill>
                <a:latin typeface="Arial" panose="020B0604020202020204" pitchFamily="34" charset="0"/>
                <a:cs typeface="Arial" panose="020B0604020202020204" pitchFamily="34" charset="0"/>
              </a:defRPr>
            </a:lvl1pPr>
            <a:lvl2pPr marL="742950" indent="-285750">
              <a:defRPr sz="3200">
                <a:solidFill>
                  <a:schemeClr val="tx1"/>
                </a:solidFill>
                <a:latin typeface="Arial" panose="020B0604020202020204" pitchFamily="34" charset="0"/>
                <a:cs typeface="Arial" panose="020B0604020202020204" pitchFamily="34" charset="0"/>
              </a:defRPr>
            </a:lvl2pPr>
            <a:lvl3pPr marL="1143000" indent="-228600">
              <a:defRPr sz="3200">
                <a:solidFill>
                  <a:schemeClr val="tx1"/>
                </a:solidFill>
                <a:latin typeface="Arial" panose="020B0604020202020204" pitchFamily="34" charset="0"/>
                <a:cs typeface="Arial" panose="020B0604020202020204" pitchFamily="34" charset="0"/>
              </a:defRPr>
            </a:lvl3pPr>
            <a:lvl4pPr marL="1600200" indent="-228600">
              <a:defRPr sz="3200">
                <a:solidFill>
                  <a:schemeClr val="tx1"/>
                </a:solidFill>
                <a:latin typeface="Arial" panose="020B0604020202020204" pitchFamily="34" charset="0"/>
                <a:cs typeface="Arial" panose="020B0604020202020204" pitchFamily="34" charset="0"/>
              </a:defRPr>
            </a:lvl4pPr>
            <a:lvl5pPr marL="2057400" indent="-22860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algn="ctr" eaLnBrk="1" hangingPunct="1"/>
            <a:r>
              <a:rPr lang="es-ES" altLang="en-US" sz="2400" i="1" dirty="0" smtClean="0"/>
              <a:t>Art. 1</a:t>
            </a:r>
            <a:endParaRPr lang="es-ES" altLang="en-US" sz="2400" i="1" dirty="0"/>
          </a:p>
        </p:txBody>
      </p:sp>
    </p:spTree>
    <p:extLst>
      <p:ext uri="{BB962C8B-B14F-4D97-AF65-F5344CB8AC3E}">
        <p14:creationId xmlns:p14="http://schemas.microsoft.com/office/powerpoint/2010/main" val="7805653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50"/>
                </a:solidFill>
              </a:rPr>
              <a:t>Scope of the protocol</a:t>
            </a:r>
            <a:endParaRPr lang="en-US" dirty="0">
              <a:solidFill>
                <a:srgbClr val="00B050"/>
              </a:solidFill>
            </a:endParaRPr>
          </a:p>
        </p:txBody>
      </p:sp>
      <p:sp>
        <p:nvSpPr>
          <p:cNvPr id="3" name="Content Placeholder 2"/>
          <p:cNvSpPr>
            <a:spLocks noGrp="1"/>
          </p:cNvSpPr>
          <p:nvPr>
            <p:ph idx="1"/>
          </p:nvPr>
        </p:nvSpPr>
        <p:spPr/>
        <p:txBody>
          <a:bodyPr/>
          <a:lstStyle/>
          <a:p>
            <a:r>
              <a:rPr lang="en-US" altLang="en-US" i="1" dirty="0" smtClean="0">
                <a:latin typeface="+mj-lt"/>
                <a:ea typeface="Arial Unicode MS" panose="020B0604020202020204" pitchFamily="34" charset="-128"/>
                <a:cs typeface="Arial Unicode MS" panose="020B0604020202020204" pitchFamily="34" charset="-128"/>
                <a:sym typeface="Calibri" panose="020F0502020204030204" pitchFamily="34" charset="0"/>
              </a:rPr>
              <a:t>“</a:t>
            </a:r>
            <a:r>
              <a:rPr lang="en-US" altLang="en-US" i="1" dirty="0">
                <a:sym typeface="Calibri" panose="020F0502020204030204" pitchFamily="34" charset="0"/>
              </a:rPr>
              <a:t>This Protocol shall apply </a:t>
            </a:r>
            <a:r>
              <a:rPr lang="en-US" altLang="en-US" i="1" dirty="0" smtClean="0">
                <a:sym typeface="Calibri" panose="020F0502020204030204" pitchFamily="34" charset="0"/>
              </a:rPr>
              <a:t>to </a:t>
            </a:r>
            <a:r>
              <a:rPr lang="en-US" altLang="en-US" b="1" i="1" dirty="0">
                <a:solidFill>
                  <a:srgbClr val="FF0000"/>
                </a:solidFill>
                <a:sym typeface="Calibri" panose="020F0502020204030204" pitchFamily="34" charset="0"/>
              </a:rPr>
              <a:t>transboundary movement, transit, handling and use</a:t>
            </a:r>
            <a:r>
              <a:rPr lang="en-US" altLang="en-US" b="1" i="1" dirty="0">
                <a:sym typeface="Calibri" panose="020F0502020204030204" pitchFamily="34" charset="0"/>
              </a:rPr>
              <a:t> of all living modified organisms</a:t>
            </a:r>
            <a:r>
              <a:rPr lang="en-US" altLang="en-US" i="1" dirty="0">
                <a:sym typeface="Calibri" panose="020F0502020204030204" pitchFamily="34" charset="0"/>
              </a:rPr>
              <a:t> that may have adverse effects on the conservation and sustainable use of biological diversity, taking also into account risks to human health.”</a:t>
            </a:r>
          </a:p>
          <a:p>
            <a:endParaRPr lang="en-US" dirty="0" smtClean="0"/>
          </a:p>
          <a:p>
            <a:r>
              <a:rPr lang="en-GB" altLang="en-US" i="1" dirty="0">
                <a:sym typeface="Calibri" panose="020F0502020204030204" pitchFamily="34" charset="0"/>
              </a:rPr>
              <a:t>[…] </a:t>
            </a:r>
            <a:r>
              <a:rPr lang="en-US" altLang="en-US" dirty="0" smtClean="0"/>
              <a:t>without </a:t>
            </a:r>
            <a:r>
              <a:rPr lang="en-US" altLang="en-US" dirty="0"/>
              <a:t>prejudice to any right of a Party to subject all living modified organisms to risk assessment prior to the making of decisions on import, this Protocol </a:t>
            </a:r>
            <a:r>
              <a:rPr lang="en-US" altLang="en-US" dirty="0">
                <a:solidFill>
                  <a:srgbClr val="FF0000"/>
                </a:solidFill>
              </a:rPr>
              <a:t>shall not apply </a:t>
            </a:r>
            <a:r>
              <a:rPr lang="en-US" altLang="en-US" dirty="0"/>
              <a:t>to the transboundary movement of living modified organisms which are </a:t>
            </a:r>
            <a:r>
              <a:rPr lang="en-US" altLang="en-US" b="1" dirty="0"/>
              <a:t>pharmaceuticals for humans that are addressed by other relevant international agreements or organizations</a:t>
            </a:r>
            <a:endParaRPr lang="en-US" b="1" dirty="0"/>
          </a:p>
        </p:txBody>
      </p:sp>
      <p:sp>
        <p:nvSpPr>
          <p:cNvPr id="4" name="Text Box 4">
            <a:extLst>
              <a:ext uri="{FF2B5EF4-FFF2-40B4-BE49-F238E27FC236}">
                <a16:creationId xmlns:a16="http://schemas.microsoft.com/office/drawing/2014/main" id="{4C593E6D-0E6C-4E37-B1C4-49B0CE35AF5E}"/>
              </a:ext>
            </a:extLst>
          </p:cNvPr>
          <p:cNvSpPr txBox="1">
            <a:spLocks noChangeArrowheads="1"/>
          </p:cNvSpPr>
          <p:nvPr/>
        </p:nvSpPr>
        <p:spPr bwMode="auto">
          <a:xfrm>
            <a:off x="295998" y="1723454"/>
            <a:ext cx="1916113" cy="461962"/>
          </a:xfrm>
          <a:prstGeom prst="rect">
            <a:avLst/>
          </a:prstGeom>
          <a:solidFill>
            <a:srgbClr val="FFCC99"/>
          </a:solidFill>
          <a:ln w="12700" cap="sq">
            <a:solidFill>
              <a:schemeClr val="tx1"/>
            </a:solidFill>
            <a:miter lim="800000"/>
            <a:headEnd type="none" w="sm" len="sm"/>
            <a:tailEnd type="none" w="sm" len="sm"/>
          </a:ln>
        </p:spPr>
        <p:txBody>
          <a:bodyPr>
            <a:spAutoFit/>
          </a:bodyPr>
          <a:lstStyle>
            <a:lvl1pPr>
              <a:defRPr sz="3200">
                <a:solidFill>
                  <a:schemeClr val="tx1"/>
                </a:solidFill>
                <a:latin typeface="Arial" panose="020B0604020202020204" pitchFamily="34" charset="0"/>
                <a:cs typeface="Arial" panose="020B0604020202020204" pitchFamily="34" charset="0"/>
              </a:defRPr>
            </a:lvl1pPr>
            <a:lvl2pPr marL="742950" indent="-285750">
              <a:defRPr sz="3200">
                <a:solidFill>
                  <a:schemeClr val="tx1"/>
                </a:solidFill>
                <a:latin typeface="Arial" panose="020B0604020202020204" pitchFamily="34" charset="0"/>
                <a:cs typeface="Arial" panose="020B0604020202020204" pitchFamily="34" charset="0"/>
              </a:defRPr>
            </a:lvl2pPr>
            <a:lvl3pPr marL="1143000" indent="-228600">
              <a:defRPr sz="3200">
                <a:solidFill>
                  <a:schemeClr val="tx1"/>
                </a:solidFill>
                <a:latin typeface="Arial" panose="020B0604020202020204" pitchFamily="34" charset="0"/>
                <a:cs typeface="Arial" panose="020B0604020202020204" pitchFamily="34" charset="0"/>
              </a:defRPr>
            </a:lvl3pPr>
            <a:lvl4pPr marL="1600200" indent="-228600">
              <a:defRPr sz="3200">
                <a:solidFill>
                  <a:schemeClr val="tx1"/>
                </a:solidFill>
                <a:latin typeface="Arial" panose="020B0604020202020204" pitchFamily="34" charset="0"/>
                <a:cs typeface="Arial" panose="020B0604020202020204" pitchFamily="34" charset="0"/>
              </a:defRPr>
            </a:lvl4pPr>
            <a:lvl5pPr marL="2057400" indent="-22860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algn="ctr" eaLnBrk="1" hangingPunct="1"/>
            <a:r>
              <a:rPr lang="es-ES" altLang="en-US" sz="2400" i="1" dirty="0" smtClean="0"/>
              <a:t>Art. </a:t>
            </a:r>
            <a:r>
              <a:rPr lang="es-ES" altLang="en-US" sz="2400" i="1" dirty="0"/>
              <a:t>4</a:t>
            </a:r>
          </a:p>
        </p:txBody>
      </p:sp>
      <p:sp>
        <p:nvSpPr>
          <p:cNvPr id="5" name="Text Box 4">
            <a:extLst>
              <a:ext uri="{FF2B5EF4-FFF2-40B4-BE49-F238E27FC236}">
                <a16:creationId xmlns:a16="http://schemas.microsoft.com/office/drawing/2014/main" id="{4C593E6D-0E6C-4E37-B1C4-49B0CE35AF5E}"/>
              </a:ext>
            </a:extLst>
          </p:cNvPr>
          <p:cNvSpPr txBox="1">
            <a:spLocks noChangeArrowheads="1"/>
          </p:cNvSpPr>
          <p:nvPr/>
        </p:nvSpPr>
        <p:spPr bwMode="auto">
          <a:xfrm>
            <a:off x="295998" y="3943784"/>
            <a:ext cx="1916113" cy="461962"/>
          </a:xfrm>
          <a:prstGeom prst="rect">
            <a:avLst/>
          </a:prstGeom>
          <a:solidFill>
            <a:srgbClr val="FFCC99"/>
          </a:solidFill>
          <a:ln w="12700" cap="sq">
            <a:solidFill>
              <a:schemeClr val="tx1"/>
            </a:solidFill>
            <a:miter lim="800000"/>
            <a:headEnd type="none" w="sm" len="sm"/>
            <a:tailEnd type="none" w="sm" len="sm"/>
          </a:ln>
        </p:spPr>
        <p:txBody>
          <a:bodyPr>
            <a:spAutoFit/>
          </a:bodyPr>
          <a:lstStyle>
            <a:lvl1pPr>
              <a:defRPr sz="3200">
                <a:solidFill>
                  <a:schemeClr val="tx1"/>
                </a:solidFill>
                <a:latin typeface="Arial" panose="020B0604020202020204" pitchFamily="34" charset="0"/>
                <a:cs typeface="Arial" panose="020B0604020202020204" pitchFamily="34" charset="0"/>
              </a:defRPr>
            </a:lvl1pPr>
            <a:lvl2pPr marL="742950" indent="-285750">
              <a:defRPr sz="3200">
                <a:solidFill>
                  <a:schemeClr val="tx1"/>
                </a:solidFill>
                <a:latin typeface="Arial" panose="020B0604020202020204" pitchFamily="34" charset="0"/>
                <a:cs typeface="Arial" panose="020B0604020202020204" pitchFamily="34" charset="0"/>
              </a:defRPr>
            </a:lvl2pPr>
            <a:lvl3pPr marL="1143000" indent="-228600">
              <a:defRPr sz="3200">
                <a:solidFill>
                  <a:schemeClr val="tx1"/>
                </a:solidFill>
                <a:latin typeface="Arial" panose="020B0604020202020204" pitchFamily="34" charset="0"/>
                <a:cs typeface="Arial" panose="020B0604020202020204" pitchFamily="34" charset="0"/>
              </a:defRPr>
            </a:lvl3pPr>
            <a:lvl4pPr marL="1600200" indent="-228600">
              <a:defRPr sz="3200">
                <a:solidFill>
                  <a:schemeClr val="tx1"/>
                </a:solidFill>
                <a:latin typeface="Arial" panose="020B0604020202020204" pitchFamily="34" charset="0"/>
                <a:cs typeface="Arial" panose="020B0604020202020204" pitchFamily="34" charset="0"/>
              </a:defRPr>
            </a:lvl4pPr>
            <a:lvl5pPr marL="2057400" indent="-22860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algn="ctr" eaLnBrk="1" hangingPunct="1"/>
            <a:r>
              <a:rPr lang="es-ES" altLang="en-US" sz="2400" i="1" dirty="0" smtClean="0"/>
              <a:t>Art. 5</a:t>
            </a:r>
            <a:endParaRPr lang="es-ES" altLang="en-US" sz="2400" i="1" dirty="0"/>
          </a:p>
        </p:txBody>
      </p:sp>
    </p:spTree>
    <p:extLst>
      <p:ext uri="{BB962C8B-B14F-4D97-AF65-F5344CB8AC3E}">
        <p14:creationId xmlns:p14="http://schemas.microsoft.com/office/powerpoint/2010/main" val="4811446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933" y="122347"/>
            <a:ext cx="9204159" cy="920965"/>
          </a:xfrm>
        </p:spPr>
        <p:txBody>
          <a:bodyPr/>
          <a:lstStyle/>
          <a:p>
            <a:r>
              <a:rPr lang="en-US" dirty="0" smtClean="0">
                <a:solidFill>
                  <a:srgbClr val="00B050"/>
                </a:solidFill>
              </a:rPr>
              <a:t>Application of the CPB</a:t>
            </a:r>
            <a:endParaRPr lang="en-US" dirty="0">
              <a:solidFill>
                <a:srgbClr val="00B050"/>
              </a:solidFill>
            </a:endParaRPr>
          </a:p>
        </p:txBody>
      </p:sp>
      <p:sp>
        <p:nvSpPr>
          <p:cNvPr id="3" name="Text Placeholder 2"/>
          <p:cNvSpPr>
            <a:spLocks noGrp="1"/>
          </p:cNvSpPr>
          <p:nvPr>
            <p:ph type="body" idx="1"/>
          </p:nvPr>
        </p:nvSpPr>
        <p:spPr>
          <a:xfrm>
            <a:off x="1536961" y="869557"/>
            <a:ext cx="4653987" cy="762995"/>
          </a:xfrm>
        </p:spPr>
        <p:txBody>
          <a:bodyPr/>
          <a:lstStyle/>
          <a:p>
            <a:r>
              <a:rPr lang="en-US" dirty="0" smtClean="0">
                <a:solidFill>
                  <a:srgbClr val="0070C0"/>
                </a:solidFill>
              </a:rPr>
              <a:t>Categories of LMOs</a:t>
            </a:r>
            <a:endParaRPr lang="en-US" dirty="0">
              <a:solidFill>
                <a:srgbClr val="0070C0"/>
              </a:solidFill>
            </a:endParaRPr>
          </a:p>
        </p:txBody>
      </p:sp>
      <p:sp>
        <p:nvSpPr>
          <p:cNvPr id="4" name="Content Placeholder 3"/>
          <p:cNvSpPr>
            <a:spLocks noGrp="1"/>
          </p:cNvSpPr>
          <p:nvPr>
            <p:ph sz="half" idx="2"/>
          </p:nvPr>
        </p:nvSpPr>
        <p:spPr>
          <a:xfrm>
            <a:off x="1436068" y="1590860"/>
            <a:ext cx="4754880" cy="3380286"/>
          </a:xfrm>
        </p:spPr>
        <p:txBody>
          <a:bodyPr>
            <a:normAutofit/>
          </a:bodyPr>
          <a:lstStyle/>
          <a:p>
            <a:pPr marL="0" indent="0">
              <a:buNone/>
            </a:pPr>
            <a:r>
              <a:rPr lang="en-US" dirty="0" smtClean="0"/>
              <a:t>1.  </a:t>
            </a:r>
            <a:r>
              <a:rPr lang="en-US" dirty="0"/>
              <a:t>LMOs for intentional introduction into the environment (</a:t>
            </a:r>
            <a:r>
              <a:rPr lang="en-US" dirty="0" err="1"/>
              <a:t>eg</a:t>
            </a:r>
            <a:r>
              <a:rPr lang="en-US" dirty="0"/>
              <a:t>. Seed for planting;</a:t>
            </a:r>
          </a:p>
          <a:p>
            <a:pPr marL="0" indent="0">
              <a:buNone/>
            </a:pPr>
            <a:r>
              <a:rPr lang="en-US" dirty="0" smtClean="0"/>
              <a:t>2. LMOs </a:t>
            </a:r>
            <a:r>
              <a:rPr lang="en-US" dirty="0"/>
              <a:t>for direct use as a food or feed, or processing (e.g. Corn for human consumption);</a:t>
            </a:r>
          </a:p>
          <a:p>
            <a:pPr marL="0" indent="0">
              <a:buNone/>
            </a:pPr>
            <a:r>
              <a:rPr lang="en-US" dirty="0" smtClean="0"/>
              <a:t>3. LMOs </a:t>
            </a:r>
            <a:r>
              <a:rPr lang="en-US" dirty="0"/>
              <a:t>destined for contained use in the Party of import (GMO for laboratory use, R&amp;D);</a:t>
            </a:r>
          </a:p>
          <a:p>
            <a:pPr marL="0" indent="0">
              <a:buNone/>
            </a:pPr>
            <a:r>
              <a:rPr lang="en-US" dirty="0" smtClean="0"/>
              <a:t>4. LMOs </a:t>
            </a:r>
            <a:r>
              <a:rPr lang="en-US" dirty="0"/>
              <a:t>in transit</a:t>
            </a:r>
          </a:p>
        </p:txBody>
      </p:sp>
      <p:sp>
        <p:nvSpPr>
          <p:cNvPr id="5" name="Text Placeholder 4"/>
          <p:cNvSpPr>
            <a:spLocks noGrp="1"/>
          </p:cNvSpPr>
          <p:nvPr>
            <p:ph type="body" sz="quarter" idx="3"/>
          </p:nvPr>
        </p:nvSpPr>
        <p:spPr>
          <a:xfrm>
            <a:off x="6499346" y="855035"/>
            <a:ext cx="4754880" cy="822960"/>
          </a:xfrm>
        </p:spPr>
        <p:txBody>
          <a:bodyPr/>
          <a:lstStyle/>
          <a:p>
            <a:r>
              <a:rPr lang="en-US" dirty="0" smtClean="0">
                <a:solidFill>
                  <a:srgbClr val="0070C0"/>
                </a:solidFill>
              </a:rPr>
              <a:t>Procedures </a:t>
            </a:r>
            <a:endParaRPr lang="en-US" dirty="0">
              <a:solidFill>
                <a:srgbClr val="0070C0"/>
              </a:solidFill>
            </a:endParaRPr>
          </a:p>
        </p:txBody>
      </p:sp>
      <p:sp>
        <p:nvSpPr>
          <p:cNvPr id="6" name="Content Placeholder 5"/>
          <p:cNvSpPr>
            <a:spLocks noGrp="1"/>
          </p:cNvSpPr>
          <p:nvPr>
            <p:ph sz="quarter" idx="4"/>
          </p:nvPr>
        </p:nvSpPr>
        <p:spPr>
          <a:xfrm>
            <a:off x="6339861" y="1542242"/>
            <a:ext cx="4881839" cy="3341572"/>
          </a:xfrm>
        </p:spPr>
        <p:txBody>
          <a:bodyPr>
            <a:noAutofit/>
          </a:bodyPr>
          <a:lstStyle/>
          <a:p>
            <a:pPr marL="0" indent="0">
              <a:buNone/>
            </a:pPr>
            <a:r>
              <a:rPr lang="en-US" dirty="0" smtClean="0"/>
              <a:t>1. </a:t>
            </a:r>
            <a:r>
              <a:rPr lang="en-US" dirty="0"/>
              <a:t>Advanced informed Agreement procedure.</a:t>
            </a:r>
          </a:p>
          <a:p>
            <a:pPr marL="0" indent="0">
              <a:buNone/>
            </a:pPr>
            <a:r>
              <a:rPr lang="en-US" dirty="0" smtClean="0"/>
              <a:t>2. Procedure </a:t>
            </a:r>
            <a:r>
              <a:rPr lang="en-US" dirty="0"/>
              <a:t>for LMOs Intended for Direct Use as Food or Feed, Or For Processing.</a:t>
            </a:r>
          </a:p>
          <a:p>
            <a:pPr>
              <a:buFont typeface="Wingdings" panose="05000000000000000000" pitchFamily="2" charset="2"/>
              <a:buChar char="§"/>
            </a:pPr>
            <a:endParaRPr lang="en-US" dirty="0"/>
          </a:p>
          <a:p>
            <a:pPr>
              <a:buFont typeface="Wingdings" panose="05000000000000000000" pitchFamily="2" charset="2"/>
              <a:buChar char="§"/>
            </a:pPr>
            <a:r>
              <a:rPr lang="en-US" dirty="0"/>
              <a:t> No specified Procedure </a:t>
            </a:r>
            <a:r>
              <a:rPr lang="en-US" dirty="0" smtClean="0"/>
              <a:t>/ </a:t>
            </a:r>
            <a:r>
              <a:rPr lang="en-US" dirty="0">
                <a:solidFill>
                  <a:srgbClr val="FF0000"/>
                </a:solidFill>
              </a:rPr>
              <a:t>just highlight some rights </a:t>
            </a:r>
            <a:r>
              <a:rPr lang="en-US" dirty="0" smtClean="0">
                <a:solidFill>
                  <a:srgbClr val="FF0000"/>
                </a:solidFill>
              </a:rPr>
              <a:t>and obligations of </a:t>
            </a:r>
            <a:r>
              <a:rPr lang="en-US" dirty="0">
                <a:solidFill>
                  <a:srgbClr val="FF0000"/>
                </a:solidFill>
              </a:rPr>
              <a:t>a </a:t>
            </a:r>
            <a:r>
              <a:rPr lang="en-US" dirty="0" smtClean="0">
                <a:solidFill>
                  <a:srgbClr val="FF0000"/>
                </a:solidFill>
              </a:rPr>
              <a:t>party</a:t>
            </a:r>
            <a:endParaRPr lang="en-US" dirty="0" smtClean="0"/>
          </a:p>
          <a:p>
            <a:pPr>
              <a:lnSpc>
                <a:spcPct val="100000"/>
              </a:lnSpc>
              <a:buFont typeface="Wingdings" panose="05000000000000000000" pitchFamily="2" charset="2"/>
              <a:buChar char="§"/>
            </a:pPr>
            <a:endParaRPr lang="en-US" dirty="0" smtClean="0">
              <a:solidFill>
                <a:srgbClr val="00B050"/>
              </a:solidFill>
            </a:endParaRPr>
          </a:p>
          <a:p>
            <a:pPr>
              <a:buFont typeface="Wingdings" panose="05000000000000000000" pitchFamily="2" charset="2"/>
              <a:buChar char="§"/>
            </a:pPr>
            <a:endParaRPr lang="en-US" dirty="0"/>
          </a:p>
        </p:txBody>
      </p:sp>
      <p:sp>
        <p:nvSpPr>
          <p:cNvPr id="8" name="Content Placeholder 5"/>
          <p:cNvSpPr txBox="1">
            <a:spLocks/>
          </p:cNvSpPr>
          <p:nvPr/>
        </p:nvSpPr>
        <p:spPr>
          <a:xfrm>
            <a:off x="6946852" y="5096883"/>
            <a:ext cx="5245148" cy="544193"/>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buNone/>
            </a:pPr>
            <a:r>
              <a:rPr lang="en-US" dirty="0" smtClean="0"/>
              <a:t>3. Simplified Procedure </a:t>
            </a:r>
            <a:r>
              <a:rPr lang="en-US" dirty="0" smtClean="0">
                <a:solidFill>
                  <a:srgbClr val="0070C0"/>
                </a:solidFill>
              </a:rPr>
              <a:t>[Art. 13].</a:t>
            </a:r>
          </a:p>
          <a:p>
            <a:endParaRPr lang="en-US" dirty="0"/>
          </a:p>
        </p:txBody>
      </p:sp>
      <p:sp>
        <p:nvSpPr>
          <p:cNvPr id="13" name="Rectangle 23"/>
          <p:cNvSpPr>
            <a:spLocks noChangeArrowheads="1"/>
          </p:cNvSpPr>
          <p:nvPr/>
        </p:nvSpPr>
        <p:spPr bwMode="auto">
          <a:xfrm>
            <a:off x="-73989" y="1677995"/>
            <a:ext cx="1559066" cy="403468"/>
          </a:xfrm>
          <a:prstGeom prst="rect">
            <a:avLst/>
          </a:prstGeom>
          <a:noFill/>
          <a:ln w="9525" cap="flat" cmpd="sng" algn="ctr">
            <a:noFill/>
            <a:prstDash val="solid"/>
            <a:round/>
            <a:headEnd type="none" w="med" len="med"/>
            <a:tailEnd type="none" w="med" len="med"/>
          </a:ln>
          <a:extLst/>
        </p:spPr>
        <p:style>
          <a:lnRef idx="0">
            <a:scrgbClr r="0" g="0" b="0"/>
          </a:lnRef>
          <a:fillRef idx="0">
            <a:scrgbClr r="0" g="0" b="0"/>
          </a:fillRef>
          <a:effectRef idx="0">
            <a:scrgbClr r="0" g="0" b="0"/>
          </a:effectRef>
          <a:fontRef idx="minor">
            <a:schemeClr val="accent6"/>
          </a:fontRef>
        </p:style>
        <p:txBody>
          <a:bodyPr lIns="92075" tIns="46038" rIns="92075" bIns="46038"/>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defRPr>
            </a:lvl9pPr>
          </a:lstStyle>
          <a:p>
            <a:pPr algn="ctr">
              <a:buFontTx/>
              <a:buNone/>
            </a:pPr>
            <a:r>
              <a:rPr lang="en-US" sz="2200" dirty="0">
                <a:solidFill>
                  <a:srgbClr val="0070C0"/>
                </a:solidFill>
                <a:latin typeface="+mn-lt"/>
              </a:rPr>
              <a:t>[Art. 7-10]</a:t>
            </a:r>
            <a:endParaRPr lang="en-US" altLang="en-US" sz="2200" dirty="0">
              <a:solidFill>
                <a:srgbClr val="0070C0"/>
              </a:solidFill>
              <a:latin typeface="+mn-lt"/>
            </a:endParaRPr>
          </a:p>
        </p:txBody>
      </p:sp>
      <p:sp>
        <p:nvSpPr>
          <p:cNvPr id="14" name="Rectangle 23"/>
          <p:cNvSpPr>
            <a:spLocks noChangeArrowheads="1"/>
          </p:cNvSpPr>
          <p:nvPr/>
        </p:nvSpPr>
        <p:spPr bwMode="auto">
          <a:xfrm>
            <a:off x="123933" y="2517930"/>
            <a:ext cx="1163222" cy="491777"/>
          </a:xfrm>
          <a:prstGeom prst="rect">
            <a:avLst/>
          </a:prstGeom>
          <a:noFill/>
          <a:ln w="9525" cap="flat" cmpd="sng" algn="ctr">
            <a:noFill/>
            <a:prstDash val="solid"/>
            <a:round/>
            <a:headEnd type="none" w="med" len="med"/>
            <a:tailEnd type="none" w="med" len="med"/>
          </a:ln>
          <a:extLst/>
        </p:spPr>
        <p:style>
          <a:lnRef idx="0">
            <a:scrgbClr r="0" g="0" b="0"/>
          </a:lnRef>
          <a:fillRef idx="0">
            <a:scrgbClr r="0" g="0" b="0"/>
          </a:fillRef>
          <a:effectRef idx="0">
            <a:scrgbClr r="0" g="0" b="0"/>
          </a:effectRef>
          <a:fontRef idx="minor">
            <a:schemeClr val="accent6"/>
          </a:fontRef>
        </p:style>
        <p:txBody>
          <a:bodyPr lIns="92075" tIns="46038" rIns="92075" bIns="46038"/>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defRPr>
            </a:lvl9pPr>
          </a:lstStyle>
          <a:p>
            <a:pPr algn="ctr">
              <a:buFontTx/>
              <a:buNone/>
            </a:pPr>
            <a:r>
              <a:rPr lang="en-US" sz="2200" dirty="0" smtClean="0">
                <a:solidFill>
                  <a:srgbClr val="0070C0"/>
                </a:solidFill>
                <a:latin typeface="+mn-lt"/>
              </a:rPr>
              <a:t>[Art. 11]</a:t>
            </a:r>
            <a:endParaRPr lang="en-US" altLang="en-US" sz="1400" b="1" dirty="0">
              <a:solidFill>
                <a:srgbClr val="0070C0"/>
              </a:solidFill>
            </a:endParaRPr>
          </a:p>
        </p:txBody>
      </p:sp>
      <p:sp>
        <p:nvSpPr>
          <p:cNvPr id="7" name="Rectangle 6"/>
          <p:cNvSpPr/>
          <p:nvPr/>
        </p:nvSpPr>
        <p:spPr>
          <a:xfrm>
            <a:off x="1397072" y="1542242"/>
            <a:ext cx="10384077" cy="76402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436068" y="2379762"/>
            <a:ext cx="10384078" cy="98132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1436068" y="3456009"/>
            <a:ext cx="10384078" cy="151513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23"/>
          <p:cNvSpPr>
            <a:spLocks noChangeArrowheads="1"/>
          </p:cNvSpPr>
          <p:nvPr/>
        </p:nvSpPr>
        <p:spPr bwMode="auto">
          <a:xfrm>
            <a:off x="214009" y="3654448"/>
            <a:ext cx="1163222" cy="491777"/>
          </a:xfrm>
          <a:prstGeom prst="rect">
            <a:avLst/>
          </a:prstGeom>
          <a:noFill/>
          <a:ln w="9525" cap="flat" cmpd="sng" algn="ctr">
            <a:noFill/>
            <a:prstDash val="solid"/>
            <a:round/>
            <a:headEnd type="none" w="med" len="med"/>
            <a:tailEnd type="none" w="med" len="med"/>
          </a:ln>
          <a:extLst/>
        </p:spPr>
        <p:style>
          <a:lnRef idx="0">
            <a:scrgbClr r="0" g="0" b="0"/>
          </a:lnRef>
          <a:fillRef idx="0">
            <a:scrgbClr r="0" g="0" b="0"/>
          </a:fillRef>
          <a:effectRef idx="0">
            <a:scrgbClr r="0" g="0" b="0"/>
          </a:effectRef>
          <a:fontRef idx="minor">
            <a:schemeClr val="accent6"/>
          </a:fontRef>
        </p:style>
        <p:txBody>
          <a:bodyPr lIns="92075" tIns="46038" rIns="92075" bIns="46038"/>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defRPr>
            </a:lvl9pPr>
          </a:lstStyle>
          <a:p>
            <a:pPr algn="ctr">
              <a:buFontTx/>
              <a:buNone/>
            </a:pPr>
            <a:r>
              <a:rPr lang="en-US" sz="2200" dirty="0" smtClean="0">
                <a:solidFill>
                  <a:srgbClr val="0070C0"/>
                </a:solidFill>
                <a:latin typeface="+mn-lt"/>
              </a:rPr>
              <a:t>[Art. 6]</a:t>
            </a:r>
            <a:endParaRPr lang="en-US" altLang="en-US" sz="1400" b="1" dirty="0">
              <a:solidFill>
                <a:srgbClr val="0070C0"/>
              </a:solidFill>
            </a:endParaRPr>
          </a:p>
        </p:txBody>
      </p:sp>
      <p:sp>
        <p:nvSpPr>
          <p:cNvPr id="9" name="ZoneTexte 8"/>
          <p:cNvSpPr txBox="1"/>
          <p:nvPr/>
        </p:nvSpPr>
        <p:spPr>
          <a:xfrm>
            <a:off x="1536961" y="5763126"/>
            <a:ext cx="10386334" cy="830997"/>
          </a:xfrm>
          <a:prstGeom prst="rect">
            <a:avLst/>
          </a:prstGeom>
          <a:noFill/>
        </p:spPr>
        <p:txBody>
          <a:bodyPr wrap="square" rtlCol="0">
            <a:spAutoFit/>
          </a:bodyPr>
          <a:lstStyle/>
          <a:p>
            <a:r>
              <a:rPr lang="en-US" sz="2400" dirty="0"/>
              <a:t>The Protocol does not aim to regulate all GMOs, nor the labelling of foods containing GMOs.</a:t>
            </a:r>
            <a:endParaRPr lang="fr-FR" sz="2400" dirty="0"/>
          </a:p>
        </p:txBody>
      </p:sp>
    </p:spTree>
    <p:extLst>
      <p:ext uri="{BB962C8B-B14F-4D97-AF65-F5344CB8AC3E}">
        <p14:creationId xmlns:p14="http://schemas.microsoft.com/office/powerpoint/2010/main" val="211154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7" grpId="0" animBg="1"/>
      <p:bldP spid="17" grpId="0" animBg="1"/>
      <p:bldP spid="18" grpId="0" animBg="1"/>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50"/>
                </a:solidFill>
              </a:rPr>
              <a:t>Advanced informed agreement procedure</a:t>
            </a:r>
            <a:endParaRPr lang="en-US" dirty="0">
              <a:solidFill>
                <a:srgbClr val="00B050"/>
              </a:solidFill>
            </a:endParaRPr>
          </a:p>
        </p:txBody>
      </p:sp>
      <p:sp>
        <p:nvSpPr>
          <p:cNvPr id="4" name="ZoneTexte 32">
            <a:extLst>
              <a:ext uri="{FF2B5EF4-FFF2-40B4-BE49-F238E27FC236}">
                <a16:creationId xmlns:a16="http://schemas.microsoft.com/office/drawing/2014/main" id="{4359EB2C-9FA8-4CEE-913E-872E118914F5}"/>
              </a:ext>
            </a:extLst>
          </p:cNvPr>
          <p:cNvSpPr txBox="1"/>
          <p:nvPr/>
        </p:nvSpPr>
        <p:spPr>
          <a:xfrm>
            <a:off x="3932072" y="4780903"/>
            <a:ext cx="7777162" cy="1569660"/>
          </a:xfrm>
          <a:prstGeom prst="rect">
            <a:avLst/>
          </a:prstGeom>
          <a:solidFill>
            <a:schemeClr val="accent3">
              <a:lumMod val="85000"/>
            </a:schemeClr>
          </a:solidFill>
        </p:spPr>
        <p:txBody>
          <a:bodyPr>
            <a:spAutoFit/>
          </a:bodyPr>
          <a:lstStyle/>
          <a:p>
            <a:pPr marL="369888" lvl="1" indent="-342900" eaLnBrk="1" hangingPunct="1">
              <a:buFont typeface="+mj-lt"/>
              <a:buAutoNum type="arabicPeriod"/>
              <a:defRPr/>
            </a:pPr>
            <a:r>
              <a:rPr lang="en-US" sz="2400" i="1" dirty="0">
                <a:latin typeface="Arial" charset="0"/>
                <a:cs typeface="Arial" charset="0"/>
              </a:rPr>
              <a:t>approving the import (with or without conditions) </a:t>
            </a:r>
          </a:p>
          <a:p>
            <a:pPr marL="369888" lvl="1" indent="-342900" eaLnBrk="1" hangingPunct="1">
              <a:buFont typeface="+mj-lt"/>
              <a:buAutoNum type="arabicPeriod"/>
              <a:defRPr/>
            </a:pPr>
            <a:r>
              <a:rPr lang="en-US" sz="2400" i="1" dirty="0">
                <a:latin typeface="Arial" charset="0"/>
                <a:cs typeface="Arial" charset="0"/>
              </a:rPr>
              <a:t>prohibiting the import, </a:t>
            </a:r>
          </a:p>
          <a:p>
            <a:pPr marL="369888" lvl="1" indent="-342900" eaLnBrk="1" hangingPunct="1">
              <a:buFont typeface="+mj-lt"/>
              <a:buAutoNum type="arabicPeriod"/>
              <a:defRPr/>
            </a:pPr>
            <a:r>
              <a:rPr lang="en-US" sz="2400" i="1" dirty="0">
                <a:latin typeface="Arial" charset="0"/>
                <a:cs typeface="Arial" charset="0"/>
              </a:rPr>
              <a:t>requesting additional relevant information</a:t>
            </a:r>
          </a:p>
          <a:p>
            <a:pPr marL="369888" lvl="1" indent="-342900" eaLnBrk="1" hangingPunct="1">
              <a:buFont typeface="+mj-lt"/>
              <a:buAutoNum type="arabicPeriod"/>
              <a:defRPr/>
            </a:pPr>
            <a:r>
              <a:rPr lang="en-AU" sz="2400" i="1" dirty="0">
                <a:latin typeface="Arial" charset="0"/>
                <a:cs typeface="Arial" charset="0"/>
              </a:rPr>
              <a:t>Informing the </a:t>
            </a:r>
            <a:r>
              <a:rPr lang="en-AU" sz="2400" i="1" dirty="0" err="1">
                <a:latin typeface="Arial" charset="0"/>
                <a:cs typeface="Arial" charset="0"/>
              </a:rPr>
              <a:t>notifier</a:t>
            </a:r>
            <a:r>
              <a:rPr lang="en-AU" sz="2400" i="1" dirty="0">
                <a:latin typeface="Arial" charset="0"/>
                <a:cs typeface="Arial" charset="0"/>
              </a:rPr>
              <a:t> that the period is extended</a:t>
            </a:r>
            <a:endParaRPr lang="en-US" sz="2400" i="1" dirty="0">
              <a:latin typeface="Arial" charset="0"/>
              <a:cs typeface="Arial" charset="0"/>
            </a:endParaRPr>
          </a:p>
        </p:txBody>
      </p:sp>
      <p:grpSp>
        <p:nvGrpSpPr>
          <p:cNvPr id="6" name="Group 3">
            <a:extLst>
              <a:ext uri="{FF2B5EF4-FFF2-40B4-BE49-F238E27FC236}">
                <a16:creationId xmlns:a16="http://schemas.microsoft.com/office/drawing/2014/main" id="{D51FBAA9-EB04-4A6D-B01C-29446406270A}"/>
              </a:ext>
            </a:extLst>
          </p:cNvPr>
          <p:cNvGrpSpPr>
            <a:grpSpLocks/>
          </p:cNvGrpSpPr>
          <p:nvPr/>
        </p:nvGrpSpPr>
        <p:grpSpPr bwMode="auto">
          <a:xfrm>
            <a:off x="3569650" y="1648696"/>
            <a:ext cx="8034338" cy="3192939"/>
            <a:chOff x="250825" y="533400"/>
            <a:chExt cx="8034338" cy="4335463"/>
          </a:xfrm>
        </p:grpSpPr>
        <p:sp>
          <p:nvSpPr>
            <p:cNvPr id="7" name="ZoneTexte 4">
              <a:extLst>
                <a:ext uri="{FF2B5EF4-FFF2-40B4-BE49-F238E27FC236}">
                  <a16:creationId xmlns:a16="http://schemas.microsoft.com/office/drawing/2014/main" id="{E26FAB78-CA82-4949-9AF5-9FB060C6E6DC}"/>
                </a:ext>
              </a:extLst>
            </p:cNvPr>
            <p:cNvSpPr>
              <a:spLocks noChangeArrowheads="1"/>
            </p:cNvSpPr>
            <p:nvPr/>
          </p:nvSpPr>
          <p:spPr bwMode="auto">
            <a:xfrm>
              <a:off x="533400" y="1676400"/>
              <a:ext cx="2104138" cy="693549"/>
            </a:xfrm>
            <a:prstGeom prst="roundRect">
              <a:avLst>
                <a:gd name="adj" fmla="val 16667"/>
              </a:avLst>
            </a:prstGeom>
            <a:solidFill>
              <a:srgbClr val="002060"/>
            </a:solidFill>
            <a:ln>
              <a:noFill/>
            </a:ln>
            <a:extLst>
              <a:ext uri="{91240B29-F687-4F45-9708-019B960494DF}">
                <a14:hiddenLine xmlns:a14="http://schemas.microsoft.com/office/drawing/2010/main" w="9525">
                  <a:solidFill>
                    <a:srgbClr val="000000"/>
                  </a:solidFill>
                  <a:round/>
                  <a:headEnd/>
                  <a:tailEnd/>
                </a14:hiddenLine>
              </a:ext>
            </a:extLst>
          </p:spPr>
          <p:txBody>
            <a:bodyPr wrap="square">
              <a:spAutoFit/>
            </a:bodyPr>
            <a:lstStyle>
              <a:lvl1pPr>
                <a:defRPr sz="3200">
                  <a:solidFill>
                    <a:schemeClr val="tx1"/>
                  </a:solidFill>
                  <a:latin typeface="Arial" panose="020B0604020202020204" pitchFamily="34" charset="0"/>
                  <a:cs typeface="Arial" panose="020B0604020202020204" pitchFamily="34" charset="0"/>
                </a:defRPr>
              </a:lvl1pPr>
              <a:lvl2pPr marL="742950" indent="-285750">
                <a:defRPr sz="3200">
                  <a:solidFill>
                    <a:schemeClr val="tx1"/>
                  </a:solidFill>
                  <a:latin typeface="Arial" panose="020B0604020202020204" pitchFamily="34" charset="0"/>
                  <a:cs typeface="Arial" panose="020B0604020202020204" pitchFamily="34" charset="0"/>
                </a:defRPr>
              </a:lvl2pPr>
              <a:lvl3pPr marL="1143000" indent="-228600">
                <a:defRPr sz="3200">
                  <a:solidFill>
                    <a:schemeClr val="tx1"/>
                  </a:solidFill>
                  <a:latin typeface="Arial" panose="020B0604020202020204" pitchFamily="34" charset="0"/>
                  <a:cs typeface="Arial" panose="020B0604020202020204" pitchFamily="34" charset="0"/>
                </a:defRPr>
              </a:lvl3pPr>
              <a:lvl4pPr marL="1600200" indent="-228600">
                <a:defRPr sz="3200">
                  <a:solidFill>
                    <a:schemeClr val="tx1"/>
                  </a:solidFill>
                  <a:latin typeface="Arial" panose="020B0604020202020204" pitchFamily="34" charset="0"/>
                  <a:cs typeface="Arial" panose="020B0604020202020204" pitchFamily="34" charset="0"/>
                </a:defRPr>
              </a:lvl4pPr>
              <a:lvl5pPr marL="2057400" indent="-22860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algn="ctr" eaLnBrk="1" hangingPunct="1"/>
              <a:r>
                <a:rPr lang="fr-FR" altLang="en-US" sz="2400" b="1" dirty="0">
                  <a:solidFill>
                    <a:schemeClr val="bg1"/>
                  </a:solidFill>
                </a:rPr>
                <a:t>Notifier*</a:t>
              </a:r>
            </a:p>
          </p:txBody>
        </p:sp>
        <p:sp>
          <p:nvSpPr>
            <p:cNvPr id="8" name="ZoneTexte 5">
              <a:extLst>
                <a:ext uri="{FF2B5EF4-FFF2-40B4-BE49-F238E27FC236}">
                  <a16:creationId xmlns:a16="http://schemas.microsoft.com/office/drawing/2014/main" id="{BF2A3714-1272-4E5D-88B0-988D4C5E707A}"/>
                </a:ext>
              </a:extLst>
            </p:cNvPr>
            <p:cNvSpPr>
              <a:spLocks noChangeArrowheads="1"/>
            </p:cNvSpPr>
            <p:nvPr/>
          </p:nvSpPr>
          <p:spPr bwMode="auto">
            <a:xfrm>
              <a:off x="5754242" y="1676400"/>
              <a:ext cx="2530921" cy="693549"/>
            </a:xfrm>
            <a:prstGeom prst="roundRect">
              <a:avLst>
                <a:gd name="adj" fmla="val 16667"/>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square">
              <a:spAutoFit/>
            </a:bodyPr>
            <a:lstStyle>
              <a:lvl1pPr>
                <a:defRPr sz="3200">
                  <a:solidFill>
                    <a:schemeClr val="tx1"/>
                  </a:solidFill>
                  <a:latin typeface="Arial" panose="020B0604020202020204" pitchFamily="34" charset="0"/>
                  <a:cs typeface="Arial" panose="020B0604020202020204" pitchFamily="34" charset="0"/>
                </a:defRPr>
              </a:lvl1pPr>
              <a:lvl2pPr marL="742950" indent="-285750">
                <a:defRPr sz="3200">
                  <a:solidFill>
                    <a:schemeClr val="tx1"/>
                  </a:solidFill>
                  <a:latin typeface="Arial" panose="020B0604020202020204" pitchFamily="34" charset="0"/>
                  <a:cs typeface="Arial" panose="020B0604020202020204" pitchFamily="34" charset="0"/>
                </a:defRPr>
              </a:lvl2pPr>
              <a:lvl3pPr marL="1143000" indent="-228600">
                <a:defRPr sz="3200">
                  <a:solidFill>
                    <a:schemeClr val="tx1"/>
                  </a:solidFill>
                  <a:latin typeface="Arial" panose="020B0604020202020204" pitchFamily="34" charset="0"/>
                  <a:cs typeface="Arial" panose="020B0604020202020204" pitchFamily="34" charset="0"/>
                </a:defRPr>
              </a:lvl3pPr>
              <a:lvl4pPr marL="1600200" indent="-228600">
                <a:defRPr sz="3200">
                  <a:solidFill>
                    <a:schemeClr val="tx1"/>
                  </a:solidFill>
                  <a:latin typeface="Arial" panose="020B0604020202020204" pitchFamily="34" charset="0"/>
                  <a:cs typeface="Arial" panose="020B0604020202020204" pitchFamily="34" charset="0"/>
                </a:defRPr>
              </a:lvl4pPr>
              <a:lvl5pPr marL="2057400" indent="-22860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algn="ctr" eaLnBrk="1" hangingPunct="1"/>
              <a:r>
                <a:rPr lang="fr-FR" altLang="en-US" sz="2400" b="1" dirty="0">
                  <a:solidFill>
                    <a:schemeClr val="bg1"/>
                  </a:solidFill>
                </a:rPr>
                <a:t>Party of Import</a:t>
              </a:r>
            </a:p>
          </p:txBody>
        </p:sp>
        <p:grpSp>
          <p:nvGrpSpPr>
            <p:cNvPr id="9" name="Groupe 34">
              <a:extLst>
                <a:ext uri="{FF2B5EF4-FFF2-40B4-BE49-F238E27FC236}">
                  <a16:creationId xmlns:a16="http://schemas.microsoft.com/office/drawing/2014/main" id="{68171D03-122D-431A-8951-112651663853}"/>
                </a:ext>
              </a:extLst>
            </p:cNvPr>
            <p:cNvGrpSpPr>
              <a:grpSpLocks/>
            </p:cNvGrpSpPr>
            <p:nvPr/>
          </p:nvGrpSpPr>
          <p:grpSpPr bwMode="auto">
            <a:xfrm>
              <a:off x="533400" y="533400"/>
              <a:ext cx="6400800" cy="1066800"/>
              <a:chOff x="533400" y="533400"/>
              <a:chExt cx="6400800" cy="1066800"/>
            </a:xfrm>
          </p:grpSpPr>
          <p:grpSp>
            <p:nvGrpSpPr>
              <p:cNvPr id="31" name="Groupe 28">
                <a:extLst>
                  <a:ext uri="{FF2B5EF4-FFF2-40B4-BE49-F238E27FC236}">
                    <a16:creationId xmlns:a16="http://schemas.microsoft.com/office/drawing/2014/main" id="{53A2C0EE-E474-4E55-A5CA-2A9AF03BD5DC}"/>
                  </a:ext>
                </a:extLst>
              </p:cNvPr>
              <p:cNvGrpSpPr>
                <a:grpSpLocks/>
              </p:cNvGrpSpPr>
              <p:nvPr/>
            </p:nvGrpSpPr>
            <p:grpSpPr bwMode="auto">
              <a:xfrm>
                <a:off x="533400" y="533400"/>
                <a:ext cx="6400800" cy="1066800"/>
                <a:chOff x="533400" y="1600200"/>
                <a:chExt cx="6400800" cy="1066800"/>
              </a:xfrm>
            </p:grpSpPr>
            <p:sp>
              <p:nvSpPr>
                <p:cNvPr id="33" name="Flèche courbée vers le bas 7">
                  <a:extLst>
                    <a:ext uri="{FF2B5EF4-FFF2-40B4-BE49-F238E27FC236}">
                      <a16:creationId xmlns:a16="http://schemas.microsoft.com/office/drawing/2014/main" id="{26DA26C8-77D6-4903-94BB-4EBAFC6FF90C}"/>
                    </a:ext>
                  </a:extLst>
                </p:cNvPr>
                <p:cNvSpPr>
                  <a:spLocks noChangeArrowheads="1"/>
                </p:cNvSpPr>
                <p:nvPr/>
              </p:nvSpPr>
              <p:spPr bwMode="auto">
                <a:xfrm>
                  <a:off x="1981200" y="1600200"/>
                  <a:ext cx="4953000" cy="1066800"/>
                </a:xfrm>
                <a:prstGeom prst="curvedDownArrow">
                  <a:avLst>
                    <a:gd name="adj1" fmla="val 25020"/>
                    <a:gd name="adj2" fmla="val 49997"/>
                    <a:gd name="adj3" fmla="val 25000"/>
                  </a:avLst>
                </a:prstGeom>
                <a:solidFill>
                  <a:srgbClr val="FF0000"/>
                </a:solidFill>
                <a:ln w="12700" cap="sq">
                  <a:solidFill>
                    <a:srgbClr val="FF0000"/>
                  </a:solidFill>
                  <a:round/>
                  <a:headEnd type="none" w="sm" len="sm"/>
                  <a:tailEnd type="none" w="sm" len="sm"/>
                </a:ln>
              </p:spPr>
              <p:txBody>
                <a:bodyPr/>
                <a:lstStyle>
                  <a:lvl1pPr>
                    <a:defRPr sz="3200">
                      <a:solidFill>
                        <a:schemeClr val="tx1"/>
                      </a:solidFill>
                      <a:latin typeface="Arial" panose="020B0604020202020204" pitchFamily="34" charset="0"/>
                      <a:cs typeface="Arial" panose="020B0604020202020204" pitchFamily="34" charset="0"/>
                    </a:defRPr>
                  </a:lvl1pPr>
                  <a:lvl2pPr marL="742950" indent="-285750">
                    <a:defRPr sz="3200">
                      <a:solidFill>
                        <a:schemeClr val="tx1"/>
                      </a:solidFill>
                      <a:latin typeface="Arial" panose="020B0604020202020204" pitchFamily="34" charset="0"/>
                      <a:cs typeface="Arial" panose="020B0604020202020204" pitchFamily="34" charset="0"/>
                    </a:defRPr>
                  </a:lvl2pPr>
                  <a:lvl3pPr marL="1143000" indent="-228600">
                    <a:defRPr sz="3200">
                      <a:solidFill>
                        <a:schemeClr val="tx1"/>
                      </a:solidFill>
                      <a:latin typeface="Arial" panose="020B0604020202020204" pitchFamily="34" charset="0"/>
                      <a:cs typeface="Arial" panose="020B0604020202020204" pitchFamily="34" charset="0"/>
                    </a:defRPr>
                  </a:lvl3pPr>
                  <a:lvl4pPr marL="1600200" indent="-228600">
                    <a:defRPr sz="3200">
                      <a:solidFill>
                        <a:schemeClr val="tx1"/>
                      </a:solidFill>
                      <a:latin typeface="Arial" panose="020B0604020202020204" pitchFamily="34" charset="0"/>
                      <a:cs typeface="Arial" panose="020B0604020202020204" pitchFamily="34" charset="0"/>
                    </a:defRPr>
                  </a:lvl4pPr>
                  <a:lvl5pPr marL="2057400" indent="-22860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eaLnBrk="1" hangingPunct="1"/>
                  <a:endParaRPr lang="fr-FR" altLang="en-US"/>
                </a:p>
              </p:txBody>
            </p:sp>
            <p:grpSp>
              <p:nvGrpSpPr>
                <p:cNvPr id="34" name="Groupe 24">
                  <a:extLst>
                    <a:ext uri="{FF2B5EF4-FFF2-40B4-BE49-F238E27FC236}">
                      <a16:creationId xmlns:a16="http://schemas.microsoft.com/office/drawing/2014/main" id="{3F3BECCD-EAD8-4818-AE84-BDA2DD2A6BE8}"/>
                    </a:ext>
                  </a:extLst>
                </p:cNvPr>
                <p:cNvGrpSpPr>
                  <a:grpSpLocks/>
                </p:cNvGrpSpPr>
                <p:nvPr/>
              </p:nvGrpSpPr>
              <p:grpSpPr bwMode="auto">
                <a:xfrm>
                  <a:off x="533400" y="1600200"/>
                  <a:ext cx="3250922" cy="707886"/>
                  <a:chOff x="533400" y="1600200"/>
                  <a:chExt cx="3250922" cy="707886"/>
                </a:xfrm>
              </p:grpSpPr>
              <p:sp>
                <p:nvSpPr>
                  <p:cNvPr id="35" name="ZoneTexte 10">
                    <a:extLst>
                      <a:ext uri="{FF2B5EF4-FFF2-40B4-BE49-F238E27FC236}">
                        <a16:creationId xmlns:a16="http://schemas.microsoft.com/office/drawing/2014/main" id="{88C4A18A-3E0F-4415-9089-EDDFD0879A13}"/>
                      </a:ext>
                    </a:extLst>
                  </p:cNvPr>
                  <p:cNvSpPr>
                    <a:spLocks noChangeArrowheads="1"/>
                  </p:cNvSpPr>
                  <p:nvPr/>
                </p:nvSpPr>
                <p:spPr bwMode="auto">
                  <a:xfrm>
                    <a:off x="1295400" y="1664702"/>
                    <a:ext cx="2488922" cy="600920"/>
                  </a:xfrm>
                  <a:prstGeom prst="roundRect">
                    <a:avLst>
                      <a:gd name="adj" fmla="val 16667"/>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wrap="none">
                    <a:spAutoFit/>
                  </a:bodyPr>
                  <a:lstStyle>
                    <a:lvl1pPr>
                      <a:defRPr sz="3200">
                        <a:solidFill>
                          <a:schemeClr val="tx1"/>
                        </a:solidFill>
                        <a:latin typeface="Arial" panose="020B0604020202020204" pitchFamily="34" charset="0"/>
                        <a:cs typeface="Arial" panose="020B0604020202020204" pitchFamily="34" charset="0"/>
                      </a:defRPr>
                    </a:lvl1pPr>
                    <a:lvl2pPr marL="742950" indent="-285750">
                      <a:defRPr sz="3200">
                        <a:solidFill>
                          <a:schemeClr val="tx1"/>
                        </a:solidFill>
                        <a:latin typeface="Arial" panose="020B0604020202020204" pitchFamily="34" charset="0"/>
                        <a:cs typeface="Arial" panose="020B0604020202020204" pitchFamily="34" charset="0"/>
                      </a:defRPr>
                    </a:lvl2pPr>
                    <a:lvl3pPr marL="1143000" indent="-228600">
                      <a:defRPr sz="3200">
                        <a:solidFill>
                          <a:schemeClr val="tx1"/>
                        </a:solidFill>
                        <a:latin typeface="Arial" panose="020B0604020202020204" pitchFamily="34" charset="0"/>
                        <a:cs typeface="Arial" panose="020B0604020202020204" pitchFamily="34" charset="0"/>
                      </a:defRPr>
                    </a:lvl3pPr>
                    <a:lvl4pPr marL="1600200" indent="-228600">
                      <a:defRPr sz="3200">
                        <a:solidFill>
                          <a:schemeClr val="tx1"/>
                        </a:solidFill>
                        <a:latin typeface="Arial" panose="020B0604020202020204" pitchFamily="34" charset="0"/>
                        <a:cs typeface="Arial" panose="020B0604020202020204" pitchFamily="34" charset="0"/>
                      </a:defRPr>
                    </a:lvl4pPr>
                    <a:lvl5pPr marL="2057400" indent="-22860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eaLnBrk="1" hangingPunct="1"/>
                    <a:r>
                      <a:rPr lang="fr-FR" altLang="en-US" sz="2800" b="1" dirty="0">
                        <a:solidFill>
                          <a:srgbClr val="FF0000"/>
                        </a:solidFill>
                      </a:rPr>
                      <a:t>Notification**</a:t>
                    </a:r>
                  </a:p>
                </p:txBody>
              </p:sp>
              <p:grpSp>
                <p:nvGrpSpPr>
                  <p:cNvPr id="36" name="Groupe 17">
                    <a:extLst>
                      <a:ext uri="{FF2B5EF4-FFF2-40B4-BE49-F238E27FC236}">
                        <a16:creationId xmlns:a16="http://schemas.microsoft.com/office/drawing/2014/main" id="{1A216389-32BC-4ADC-8E6B-5988700E7A2E}"/>
                      </a:ext>
                    </a:extLst>
                  </p:cNvPr>
                  <p:cNvGrpSpPr>
                    <a:grpSpLocks/>
                  </p:cNvGrpSpPr>
                  <p:nvPr/>
                </p:nvGrpSpPr>
                <p:grpSpPr bwMode="auto">
                  <a:xfrm>
                    <a:off x="533400" y="1600200"/>
                    <a:ext cx="685800" cy="707886"/>
                    <a:chOff x="685800" y="1752600"/>
                    <a:chExt cx="685800" cy="707886"/>
                  </a:xfrm>
                </p:grpSpPr>
                <p:sp>
                  <p:nvSpPr>
                    <p:cNvPr id="37" name="Ellipse 16">
                      <a:extLst>
                        <a:ext uri="{FF2B5EF4-FFF2-40B4-BE49-F238E27FC236}">
                          <a16:creationId xmlns:a16="http://schemas.microsoft.com/office/drawing/2014/main" id="{21B8C8CC-9FA8-47A1-B3EC-3D2E47AFDF22}"/>
                        </a:ext>
                      </a:extLst>
                    </p:cNvPr>
                    <p:cNvSpPr>
                      <a:spLocks noChangeArrowheads="1"/>
                    </p:cNvSpPr>
                    <p:nvPr/>
                  </p:nvSpPr>
                  <p:spPr bwMode="auto">
                    <a:xfrm>
                      <a:off x="685800" y="1801743"/>
                      <a:ext cx="685800" cy="609600"/>
                    </a:xfrm>
                    <a:prstGeom prst="ellipse">
                      <a:avLst/>
                    </a:prstGeom>
                    <a:solidFill>
                      <a:srgbClr val="FFFF00"/>
                    </a:solidFill>
                    <a:ln>
                      <a:noFill/>
                    </a:ln>
                    <a:extLst>
                      <a:ext uri="{91240B29-F687-4F45-9708-019B960494DF}">
                        <a14:hiddenLine xmlns:a14="http://schemas.microsoft.com/office/drawing/2010/main" w="12700" cap="sq">
                          <a:solidFill>
                            <a:srgbClr val="000000"/>
                          </a:solidFill>
                          <a:round/>
                          <a:headEnd type="none" w="sm" len="sm"/>
                          <a:tailEnd type="none" w="sm" len="sm"/>
                        </a14:hiddenLine>
                      </a:ext>
                    </a:extLst>
                  </p:spPr>
                  <p:txBody>
                    <a:bodyPr/>
                    <a:lstStyle>
                      <a:lvl1pPr>
                        <a:defRPr sz="3200">
                          <a:solidFill>
                            <a:schemeClr val="tx1"/>
                          </a:solidFill>
                          <a:latin typeface="Arial" panose="020B0604020202020204" pitchFamily="34" charset="0"/>
                          <a:cs typeface="Arial" panose="020B0604020202020204" pitchFamily="34" charset="0"/>
                        </a:defRPr>
                      </a:lvl1pPr>
                      <a:lvl2pPr marL="742950" indent="-285750">
                        <a:defRPr sz="3200">
                          <a:solidFill>
                            <a:schemeClr val="tx1"/>
                          </a:solidFill>
                          <a:latin typeface="Arial" panose="020B0604020202020204" pitchFamily="34" charset="0"/>
                          <a:cs typeface="Arial" panose="020B0604020202020204" pitchFamily="34" charset="0"/>
                        </a:defRPr>
                      </a:lvl2pPr>
                      <a:lvl3pPr marL="1143000" indent="-228600">
                        <a:defRPr sz="3200">
                          <a:solidFill>
                            <a:schemeClr val="tx1"/>
                          </a:solidFill>
                          <a:latin typeface="Arial" panose="020B0604020202020204" pitchFamily="34" charset="0"/>
                          <a:cs typeface="Arial" panose="020B0604020202020204" pitchFamily="34" charset="0"/>
                        </a:defRPr>
                      </a:lvl3pPr>
                      <a:lvl4pPr marL="1600200" indent="-228600">
                        <a:defRPr sz="3200">
                          <a:solidFill>
                            <a:schemeClr val="tx1"/>
                          </a:solidFill>
                          <a:latin typeface="Arial" panose="020B0604020202020204" pitchFamily="34" charset="0"/>
                          <a:cs typeface="Arial" panose="020B0604020202020204" pitchFamily="34" charset="0"/>
                        </a:defRPr>
                      </a:lvl4pPr>
                      <a:lvl5pPr marL="2057400" indent="-22860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eaLnBrk="1" hangingPunct="1"/>
                      <a:endParaRPr lang="fr-FR" altLang="en-US"/>
                    </a:p>
                  </p:txBody>
                </p:sp>
                <p:sp>
                  <p:nvSpPr>
                    <p:cNvPr id="38" name="ZoneTexte 13">
                      <a:extLst>
                        <a:ext uri="{FF2B5EF4-FFF2-40B4-BE49-F238E27FC236}">
                          <a16:creationId xmlns:a16="http://schemas.microsoft.com/office/drawing/2014/main" id="{B142BE46-0EF3-47A0-BB15-55673A14CB2E}"/>
                        </a:ext>
                      </a:extLst>
                    </p:cNvPr>
                    <p:cNvSpPr txBox="1">
                      <a:spLocks noChangeArrowheads="1"/>
                    </p:cNvSpPr>
                    <p:nvPr/>
                  </p:nvSpPr>
                  <p:spPr bwMode="auto">
                    <a:xfrm>
                      <a:off x="765647" y="1752600"/>
                      <a:ext cx="52610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Arial" panose="020B0604020202020204" pitchFamily="34" charset="0"/>
                          <a:cs typeface="Arial" panose="020B0604020202020204" pitchFamily="34" charset="0"/>
                        </a:defRPr>
                      </a:lvl1pPr>
                      <a:lvl2pPr marL="742950" indent="-285750">
                        <a:defRPr sz="3200">
                          <a:solidFill>
                            <a:schemeClr val="tx1"/>
                          </a:solidFill>
                          <a:latin typeface="Arial" panose="020B0604020202020204" pitchFamily="34" charset="0"/>
                          <a:cs typeface="Arial" panose="020B0604020202020204" pitchFamily="34" charset="0"/>
                        </a:defRPr>
                      </a:lvl2pPr>
                      <a:lvl3pPr marL="1143000" indent="-228600">
                        <a:defRPr sz="3200">
                          <a:solidFill>
                            <a:schemeClr val="tx1"/>
                          </a:solidFill>
                          <a:latin typeface="Arial" panose="020B0604020202020204" pitchFamily="34" charset="0"/>
                          <a:cs typeface="Arial" panose="020B0604020202020204" pitchFamily="34" charset="0"/>
                        </a:defRPr>
                      </a:lvl3pPr>
                      <a:lvl4pPr marL="1600200" indent="-228600">
                        <a:defRPr sz="3200">
                          <a:solidFill>
                            <a:schemeClr val="tx1"/>
                          </a:solidFill>
                          <a:latin typeface="Arial" panose="020B0604020202020204" pitchFamily="34" charset="0"/>
                          <a:cs typeface="Arial" panose="020B0604020202020204" pitchFamily="34" charset="0"/>
                        </a:defRPr>
                      </a:lvl4pPr>
                      <a:lvl5pPr marL="2057400" indent="-22860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eaLnBrk="1" hangingPunct="1"/>
                      <a:r>
                        <a:rPr lang="fr-FR" altLang="en-US">
                          <a:latin typeface="Arial Black" panose="020B0A04020102020204" pitchFamily="34" charset="0"/>
                        </a:rPr>
                        <a:t>1</a:t>
                      </a:r>
                    </a:p>
                  </p:txBody>
                </p:sp>
              </p:grpSp>
            </p:grpSp>
          </p:grpSp>
          <p:sp>
            <p:nvSpPr>
              <p:cNvPr id="32" name="ZoneTexte 33">
                <a:extLst>
                  <a:ext uri="{FF2B5EF4-FFF2-40B4-BE49-F238E27FC236}">
                    <a16:creationId xmlns:a16="http://schemas.microsoft.com/office/drawing/2014/main" id="{E2C2271A-97AC-4306-8728-D91A8F6CAB61}"/>
                  </a:ext>
                </a:extLst>
              </p:cNvPr>
              <p:cNvSpPr txBox="1">
                <a:spLocks noChangeArrowheads="1"/>
              </p:cNvSpPr>
              <p:nvPr/>
            </p:nvSpPr>
            <p:spPr bwMode="auto">
              <a:xfrm>
                <a:off x="3657600" y="609600"/>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Arial" panose="020B0604020202020204" pitchFamily="34" charset="0"/>
                    <a:cs typeface="Arial" panose="020B0604020202020204" pitchFamily="34" charset="0"/>
                  </a:defRPr>
                </a:lvl1pPr>
                <a:lvl2pPr marL="742950" indent="-285750">
                  <a:defRPr sz="3200">
                    <a:solidFill>
                      <a:schemeClr val="tx1"/>
                    </a:solidFill>
                    <a:latin typeface="Arial" panose="020B0604020202020204" pitchFamily="34" charset="0"/>
                    <a:cs typeface="Arial" panose="020B0604020202020204" pitchFamily="34" charset="0"/>
                  </a:defRPr>
                </a:lvl2pPr>
                <a:lvl3pPr marL="1143000" indent="-228600">
                  <a:defRPr sz="3200">
                    <a:solidFill>
                      <a:schemeClr val="tx1"/>
                    </a:solidFill>
                    <a:latin typeface="Arial" panose="020B0604020202020204" pitchFamily="34" charset="0"/>
                    <a:cs typeface="Arial" panose="020B0604020202020204" pitchFamily="34" charset="0"/>
                  </a:defRPr>
                </a:lvl3pPr>
                <a:lvl4pPr marL="1600200" indent="-228600">
                  <a:defRPr sz="3200">
                    <a:solidFill>
                      <a:schemeClr val="tx1"/>
                    </a:solidFill>
                    <a:latin typeface="Arial" panose="020B0604020202020204" pitchFamily="34" charset="0"/>
                    <a:cs typeface="Arial" panose="020B0604020202020204" pitchFamily="34" charset="0"/>
                  </a:defRPr>
                </a:lvl4pPr>
                <a:lvl5pPr marL="2057400" indent="-22860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eaLnBrk="1" hangingPunct="1"/>
                <a:endParaRPr lang="fr-FR" altLang="en-US" sz="1800" b="1"/>
              </a:p>
            </p:txBody>
          </p:sp>
        </p:grpSp>
        <p:grpSp>
          <p:nvGrpSpPr>
            <p:cNvPr id="10" name="Groupe 37">
              <a:extLst>
                <a:ext uri="{FF2B5EF4-FFF2-40B4-BE49-F238E27FC236}">
                  <a16:creationId xmlns:a16="http://schemas.microsoft.com/office/drawing/2014/main" id="{B508B4A9-2A09-4404-A70C-2A2A53A365C2}"/>
                </a:ext>
              </a:extLst>
            </p:cNvPr>
            <p:cNvGrpSpPr>
              <a:grpSpLocks/>
            </p:cNvGrpSpPr>
            <p:nvPr/>
          </p:nvGrpSpPr>
          <p:grpSpPr bwMode="auto">
            <a:xfrm>
              <a:off x="2590800" y="2514600"/>
              <a:ext cx="4465638" cy="1071563"/>
              <a:chOff x="2590800" y="2514600"/>
              <a:chExt cx="4464888" cy="1071137"/>
            </a:xfrm>
          </p:grpSpPr>
          <p:grpSp>
            <p:nvGrpSpPr>
              <p:cNvPr id="23" name="Groupe 29">
                <a:extLst>
                  <a:ext uri="{FF2B5EF4-FFF2-40B4-BE49-F238E27FC236}">
                    <a16:creationId xmlns:a16="http://schemas.microsoft.com/office/drawing/2014/main" id="{9552A087-30C3-4DD3-A1E6-823F436E1A53}"/>
                  </a:ext>
                </a:extLst>
              </p:cNvPr>
              <p:cNvGrpSpPr>
                <a:grpSpLocks/>
              </p:cNvGrpSpPr>
              <p:nvPr/>
            </p:nvGrpSpPr>
            <p:grpSpPr bwMode="auto">
              <a:xfrm>
                <a:off x="2590800" y="2514600"/>
                <a:ext cx="4464888" cy="990600"/>
                <a:chOff x="2590800" y="3581400"/>
                <a:chExt cx="4464888" cy="990600"/>
              </a:xfrm>
            </p:grpSpPr>
            <p:sp>
              <p:nvSpPr>
                <p:cNvPr id="25" name="Flèche courbée vers le haut 8">
                  <a:extLst>
                    <a:ext uri="{FF2B5EF4-FFF2-40B4-BE49-F238E27FC236}">
                      <a16:creationId xmlns:a16="http://schemas.microsoft.com/office/drawing/2014/main" id="{59154B4D-FD6C-4C27-8D9D-11AB3FADA37B}"/>
                    </a:ext>
                  </a:extLst>
                </p:cNvPr>
                <p:cNvSpPr>
                  <a:spLocks noChangeArrowheads="1"/>
                </p:cNvSpPr>
                <p:nvPr/>
              </p:nvSpPr>
              <p:spPr bwMode="auto">
                <a:xfrm flipH="1">
                  <a:off x="2590800" y="3657600"/>
                  <a:ext cx="4267200" cy="914400"/>
                </a:xfrm>
                <a:prstGeom prst="curvedUpArrow">
                  <a:avLst>
                    <a:gd name="adj1" fmla="val 25019"/>
                    <a:gd name="adj2" fmla="val 49994"/>
                    <a:gd name="adj3" fmla="val 25000"/>
                  </a:avLst>
                </a:prstGeom>
                <a:solidFill>
                  <a:srgbClr val="FF0000">
                    <a:alpha val="52156"/>
                  </a:srgbClr>
                </a:solidFill>
                <a:ln w="12700" cap="sq">
                  <a:solidFill>
                    <a:srgbClr val="FF0000"/>
                  </a:solidFill>
                  <a:round/>
                  <a:headEnd type="none" w="sm" len="sm"/>
                  <a:tailEnd type="none" w="sm" len="sm"/>
                </a:ln>
              </p:spPr>
              <p:txBody>
                <a:bodyPr/>
                <a:lstStyle>
                  <a:lvl1pPr>
                    <a:defRPr sz="3200">
                      <a:solidFill>
                        <a:schemeClr val="tx1"/>
                      </a:solidFill>
                      <a:latin typeface="Arial" panose="020B0604020202020204" pitchFamily="34" charset="0"/>
                      <a:cs typeface="Arial" panose="020B0604020202020204" pitchFamily="34" charset="0"/>
                    </a:defRPr>
                  </a:lvl1pPr>
                  <a:lvl2pPr marL="742950" indent="-285750">
                    <a:defRPr sz="3200">
                      <a:solidFill>
                        <a:schemeClr val="tx1"/>
                      </a:solidFill>
                      <a:latin typeface="Arial" panose="020B0604020202020204" pitchFamily="34" charset="0"/>
                      <a:cs typeface="Arial" panose="020B0604020202020204" pitchFamily="34" charset="0"/>
                    </a:defRPr>
                  </a:lvl2pPr>
                  <a:lvl3pPr marL="1143000" indent="-228600">
                    <a:defRPr sz="3200">
                      <a:solidFill>
                        <a:schemeClr val="tx1"/>
                      </a:solidFill>
                      <a:latin typeface="Arial" panose="020B0604020202020204" pitchFamily="34" charset="0"/>
                      <a:cs typeface="Arial" panose="020B0604020202020204" pitchFamily="34" charset="0"/>
                    </a:defRPr>
                  </a:lvl3pPr>
                  <a:lvl4pPr marL="1600200" indent="-228600">
                    <a:defRPr sz="3200">
                      <a:solidFill>
                        <a:schemeClr val="tx1"/>
                      </a:solidFill>
                      <a:latin typeface="Arial" panose="020B0604020202020204" pitchFamily="34" charset="0"/>
                      <a:cs typeface="Arial" panose="020B0604020202020204" pitchFamily="34" charset="0"/>
                    </a:defRPr>
                  </a:lvl4pPr>
                  <a:lvl5pPr marL="2057400" indent="-22860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eaLnBrk="1" hangingPunct="1"/>
                  <a:endParaRPr lang="fr-FR" altLang="en-US"/>
                </a:p>
              </p:txBody>
            </p:sp>
            <p:grpSp>
              <p:nvGrpSpPr>
                <p:cNvPr id="26" name="Groupe 25">
                  <a:extLst>
                    <a:ext uri="{FF2B5EF4-FFF2-40B4-BE49-F238E27FC236}">
                      <a16:creationId xmlns:a16="http://schemas.microsoft.com/office/drawing/2014/main" id="{77CD33B6-A55B-4494-9C2D-9CCE2240DD53}"/>
                    </a:ext>
                  </a:extLst>
                </p:cNvPr>
                <p:cNvGrpSpPr>
                  <a:grpSpLocks/>
                </p:cNvGrpSpPr>
                <p:nvPr/>
              </p:nvGrpSpPr>
              <p:grpSpPr bwMode="auto">
                <a:xfrm>
                  <a:off x="3200400" y="3581400"/>
                  <a:ext cx="3855288" cy="707886"/>
                  <a:chOff x="3200400" y="3581400"/>
                  <a:chExt cx="3855288" cy="707886"/>
                </a:xfrm>
              </p:grpSpPr>
              <p:sp>
                <p:nvSpPr>
                  <p:cNvPr id="27" name="ZoneTexte 12">
                    <a:extLst>
                      <a:ext uri="{FF2B5EF4-FFF2-40B4-BE49-F238E27FC236}">
                        <a16:creationId xmlns:a16="http://schemas.microsoft.com/office/drawing/2014/main" id="{E68E44F2-DF88-412B-A914-F8ECDA62C216}"/>
                      </a:ext>
                    </a:extLst>
                  </p:cNvPr>
                  <p:cNvSpPr>
                    <a:spLocks noChangeArrowheads="1"/>
                  </p:cNvSpPr>
                  <p:nvPr/>
                </p:nvSpPr>
                <p:spPr bwMode="auto">
                  <a:xfrm>
                    <a:off x="3962400" y="3733800"/>
                    <a:ext cx="3093288" cy="442551"/>
                  </a:xfrm>
                  <a:prstGeom prst="roundRect">
                    <a:avLst>
                      <a:gd name="adj" fmla="val 16667"/>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wrap="none">
                    <a:spAutoFit/>
                  </a:bodyPr>
                  <a:lstStyle>
                    <a:lvl1pPr>
                      <a:defRPr sz="3200">
                        <a:solidFill>
                          <a:schemeClr val="tx1"/>
                        </a:solidFill>
                        <a:latin typeface="Arial" panose="020B0604020202020204" pitchFamily="34" charset="0"/>
                        <a:cs typeface="Arial" panose="020B0604020202020204" pitchFamily="34" charset="0"/>
                      </a:defRPr>
                    </a:lvl1pPr>
                    <a:lvl2pPr marL="742950" indent="-285750">
                      <a:defRPr sz="3200">
                        <a:solidFill>
                          <a:schemeClr val="tx1"/>
                        </a:solidFill>
                        <a:latin typeface="Arial" panose="020B0604020202020204" pitchFamily="34" charset="0"/>
                        <a:cs typeface="Arial" panose="020B0604020202020204" pitchFamily="34" charset="0"/>
                      </a:defRPr>
                    </a:lvl2pPr>
                    <a:lvl3pPr marL="1143000" indent="-228600">
                      <a:defRPr sz="3200">
                        <a:solidFill>
                          <a:schemeClr val="tx1"/>
                        </a:solidFill>
                        <a:latin typeface="Arial" panose="020B0604020202020204" pitchFamily="34" charset="0"/>
                        <a:cs typeface="Arial" panose="020B0604020202020204" pitchFamily="34" charset="0"/>
                      </a:defRPr>
                    </a:lvl3pPr>
                    <a:lvl4pPr marL="1600200" indent="-228600">
                      <a:defRPr sz="3200">
                        <a:solidFill>
                          <a:schemeClr val="tx1"/>
                        </a:solidFill>
                        <a:latin typeface="Arial" panose="020B0604020202020204" pitchFamily="34" charset="0"/>
                        <a:cs typeface="Arial" panose="020B0604020202020204" pitchFamily="34" charset="0"/>
                      </a:defRPr>
                    </a:lvl4pPr>
                    <a:lvl5pPr marL="2057400" indent="-22860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eaLnBrk="1" hangingPunct="1"/>
                    <a:r>
                      <a:rPr lang="en-US" altLang="en-US" sz="2000" b="1">
                        <a:solidFill>
                          <a:srgbClr val="FF0000"/>
                        </a:solidFill>
                      </a:rPr>
                      <a:t>Acknowledge</a:t>
                    </a:r>
                    <a:r>
                      <a:rPr lang="fr-FR" altLang="en-US" sz="2000" b="1">
                        <a:solidFill>
                          <a:srgbClr val="FF0000"/>
                        </a:solidFill>
                      </a:rPr>
                      <a:t> reception</a:t>
                    </a:r>
                  </a:p>
                </p:txBody>
              </p:sp>
              <p:grpSp>
                <p:nvGrpSpPr>
                  <p:cNvPr id="28" name="Groupe 18">
                    <a:extLst>
                      <a:ext uri="{FF2B5EF4-FFF2-40B4-BE49-F238E27FC236}">
                        <a16:creationId xmlns:a16="http://schemas.microsoft.com/office/drawing/2014/main" id="{DE641ECB-B5C8-4D0A-B2A5-EC6FB225CB48}"/>
                      </a:ext>
                    </a:extLst>
                  </p:cNvPr>
                  <p:cNvGrpSpPr>
                    <a:grpSpLocks/>
                  </p:cNvGrpSpPr>
                  <p:nvPr/>
                </p:nvGrpSpPr>
                <p:grpSpPr bwMode="auto">
                  <a:xfrm>
                    <a:off x="3200400" y="3581400"/>
                    <a:ext cx="685800" cy="707886"/>
                    <a:chOff x="685800" y="1752600"/>
                    <a:chExt cx="685800" cy="707886"/>
                  </a:xfrm>
                </p:grpSpPr>
                <p:sp>
                  <p:nvSpPr>
                    <p:cNvPr id="29" name="Ellipse 19">
                      <a:extLst>
                        <a:ext uri="{FF2B5EF4-FFF2-40B4-BE49-F238E27FC236}">
                          <a16:creationId xmlns:a16="http://schemas.microsoft.com/office/drawing/2014/main" id="{19C0699F-258C-49EE-A05F-9FE71FD4B70B}"/>
                        </a:ext>
                      </a:extLst>
                    </p:cNvPr>
                    <p:cNvSpPr>
                      <a:spLocks noChangeArrowheads="1"/>
                    </p:cNvSpPr>
                    <p:nvPr/>
                  </p:nvSpPr>
                  <p:spPr bwMode="auto">
                    <a:xfrm>
                      <a:off x="685800" y="1801743"/>
                      <a:ext cx="685800" cy="609600"/>
                    </a:xfrm>
                    <a:prstGeom prst="ellipse">
                      <a:avLst/>
                    </a:prstGeom>
                    <a:solidFill>
                      <a:srgbClr val="FFFF00"/>
                    </a:solidFill>
                    <a:ln>
                      <a:noFill/>
                    </a:ln>
                    <a:extLst>
                      <a:ext uri="{91240B29-F687-4F45-9708-019B960494DF}">
                        <a14:hiddenLine xmlns:a14="http://schemas.microsoft.com/office/drawing/2010/main" w="12700" cap="sq">
                          <a:solidFill>
                            <a:srgbClr val="000000"/>
                          </a:solidFill>
                          <a:round/>
                          <a:headEnd type="none" w="sm" len="sm"/>
                          <a:tailEnd type="none" w="sm" len="sm"/>
                        </a14:hiddenLine>
                      </a:ext>
                    </a:extLst>
                  </p:spPr>
                  <p:txBody>
                    <a:bodyPr/>
                    <a:lstStyle>
                      <a:lvl1pPr>
                        <a:defRPr sz="3200">
                          <a:solidFill>
                            <a:schemeClr val="tx1"/>
                          </a:solidFill>
                          <a:latin typeface="Arial" panose="020B0604020202020204" pitchFamily="34" charset="0"/>
                          <a:cs typeface="Arial" panose="020B0604020202020204" pitchFamily="34" charset="0"/>
                        </a:defRPr>
                      </a:lvl1pPr>
                      <a:lvl2pPr marL="742950" indent="-285750">
                        <a:defRPr sz="3200">
                          <a:solidFill>
                            <a:schemeClr val="tx1"/>
                          </a:solidFill>
                          <a:latin typeface="Arial" panose="020B0604020202020204" pitchFamily="34" charset="0"/>
                          <a:cs typeface="Arial" panose="020B0604020202020204" pitchFamily="34" charset="0"/>
                        </a:defRPr>
                      </a:lvl2pPr>
                      <a:lvl3pPr marL="1143000" indent="-228600">
                        <a:defRPr sz="3200">
                          <a:solidFill>
                            <a:schemeClr val="tx1"/>
                          </a:solidFill>
                          <a:latin typeface="Arial" panose="020B0604020202020204" pitchFamily="34" charset="0"/>
                          <a:cs typeface="Arial" panose="020B0604020202020204" pitchFamily="34" charset="0"/>
                        </a:defRPr>
                      </a:lvl3pPr>
                      <a:lvl4pPr marL="1600200" indent="-228600">
                        <a:defRPr sz="3200">
                          <a:solidFill>
                            <a:schemeClr val="tx1"/>
                          </a:solidFill>
                          <a:latin typeface="Arial" panose="020B0604020202020204" pitchFamily="34" charset="0"/>
                          <a:cs typeface="Arial" panose="020B0604020202020204" pitchFamily="34" charset="0"/>
                        </a:defRPr>
                      </a:lvl4pPr>
                      <a:lvl5pPr marL="2057400" indent="-22860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eaLnBrk="1" hangingPunct="1"/>
                      <a:endParaRPr lang="fr-FR" altLang="en-US"/>
                    </a:p>
                  </p:txBody>
                </p:sp>
                <p:sp>
                  <p:nvSpPr>
                    <p:cNvPr id="30" name="ZoneTexte 20">
                      <a:extLst>
                        <a:ext uri="{FF2B5EF4-FFF2-40B4-BE49-F238E27FC236}">
                          <a16:creationId xmlns:a16="http://schemas.microsoft.com/office/drawing/2014/main" id="{59182879-4BBD-497D-A76F-2D876EC5A8F3}"/>
                        </a:ext>
                      </a:extLst>
                    </p:cNvPr>
                    <p:cNvSpPr txBox="1">
                      <a:spLocks noChangeArrowheads="1"/>
                    </p:cNvSpPr>
                    <p:nvPr/>
                  </p:nvSpPr>
                  <p:spPr bwMode="auto">
                    <a:xfrm>
                      <a:off x="765647" y="1752600"/>
                      <a:ext cx="52610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Arial" panose="020B0604020202020204" pitchFamily="34" charset="0"/>
                          <a:cs typeface="Arial" panose="020B0604020202020204" pitchFamily="34" charset="0"/>
                        </a:defRPr>
                      </a:lvl1pPr>
                      <a:lvl2pPr marL="742950" indent="-285750">
                        <a:defRPr sz="3200">
                          <a:solidFill>
                            <a:schemeClr val="tx1"/>
                          </a:solidFill>
                          <a:latin typeface="Arial" panose="020B0604020202020204" pitchFamily="34" charset="0"/>
                          <a:cs typeface="Arial" panose="020B0604020202020204" pitchFamily="34" charset="0"/>
                        </a:defRPr>
                      </a:lvl2pPr>
                      <a:lvl3pPr marL="1143000" indent="-228600">
                        <a:defRPr sz="3200">
                          <a:solidFill>
                            <a:schemeClr val="tx1"/>
                          </a:solidFill>
                          <a:latin typeface="Arial" panose="020B0604020202020204" pitchFamily="34" charset="0"/>
                          <a:cs typeface="Arial" panose="020B0604020202020204" pitchFamily="34" charset="0"/>
                        </a:defRPr>
                      </a:lvl3pPr>
                      <a:lvl4pPr marL="1600200" indent="-228600">
                        <a:defRPr sz="3200">
                          <a:solidFill>
                            <a:schemeClr val="tx1"/>
                          </a:solidFill>
                          <a:latin typeface="Arial" panose="020B0604020202020204" pitchFamily="34" charset="0"/>
                          <a:cs typeface="Arial" panose="020B0604020202020204" pitchFamily="34" charset="0"/>
                        </a:defRPr>
                      </a:lvl4pPr>
                      <a:lvl5pPr marL="2057400" indent="-22860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eaLnBrk="1" hangingPunct="1"/>
                      <a:r>
                        <a:rPr lang="fr-FR" altLang="en-US">
                          <a:latin typeface="Arial Black" panose="020B0A04020102020204" pitchFamily="34" charset="0"/>
                        </a:rPr>
                        <a:t>2</a:t>
                      </a:r>
                    </a:p>
                  </p:txBody>
                </p:sp>
              </p:grpSp>
            </p:grpSp>
          </p:grpSp>
          <p:sp>
            <p:nvSpPr>
              <p:cNvPr id="24" name="ZoneTexte 36">
                <a:extLst>
                  <a:ext uri="{FF2B5EF4-FFF2-40B4-BE49-F238E27FC236}">
                    <a16:creationId xmlns:a16="http://schemas.microsoft.com/office/drawing/2014/main" id="{1EEFB370-1B93-4017-8490-C8B7C68CB156}"/>
                  </a:ext>
                </a:extLst>
              </p:cNvPr>
              <p:cNvSpPr txBox="1">
                <a:spLocks noChangeArrowheads="1"/>
              </p:cNvSpPr>
              <p:nvPr/>
            </p:nvSpPr>
            <p:spPr bwMode="auto">
              <a:xfrm>
                <a:off x="3987246" y="3124200"/>
                <a:ext cx="1314784" cy="461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Arial" panose="020B0604020202020204" pitchFamily="34" charset="0"/>
                    <a:cs typeface="Arial" panose="020B0604020202020204" pitchFamily="34" charset="0"/>
                  </a:defRPr>
                </a:lvl1pPr>
                <a:lvl2pPr marL="742950" indent="-285750">
                  <a:defRPr sz="3200">
                    <a:solidFill>
                      <a:schemeClr val="tx1"/>
                    </a:solidFill>
                    <a:latin typeface="Arial" panose="020B0604020202020204" pitchFamily="34" charset="0"/>
                    <a:cs typeface="Arial" panose="020B0604020202020204" pitchFamily="34" charset="0"/>
                  </a:defRPr>
                </a:lvl2pPr>
                <a:lvl3pPr marL="1143000" indent="-228600">
                  <a:defRPr sz="3200">
                    <a:solidFill>
                      <a:schemeClr val="tx1"/>
                    </a:solidFill>
                    <a:latin typeface="Arial" panose="020B0604020202020204" pitchFamily="34" charset="0"/>
                    <a:cs typeface="Arial" panose="020B0604020202020204" pitchFamily="34" charset="0"/>
                  </a:defRPr>
                </a:lvl3pPr>
                <a:lvl4pPr marL="1600200" indent="-228600">
                  <a:defRPr sz="3200">
                    <a:solidFill>
                      <a:schemeClr val="tx1"/>
                    </a:solidFill>
                    <a:latin typeface="Arial" panose="020B0604020202020204" pitchFamily="34" charset="0"/>
                    <a:cs typeface="Arial" panose="020B0604020202020204" pitchFamily="34" charset="0"/>
                  </a:defRPr>
                </a:lvl4pPr>
                <a:lvl5pPr marL="2057400" indent="-22860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algn="ctr" eaLnBrk="1" hangingPunct="1"/>
                <a:r>
                  <a:rPr lang="fr-FR" altLang="en-US" sz="2400" b="1"/>
                  <a:t>90 days</a:t>
                </a:r>
              </a:p>
            </p:txBody>
          </p:sp>
        </p:grpSp>
        <p:grpSp>
          <p:nvGrpSpPr>
            <p:cNvPr id="11" name="Groupe 38">
              <a:extLst>
                <a:ext uri="{FF2B5EF4-FFF2-40B4-BE49-F238E27FC236}">
                  <a16:creationId xmlns:a16="http://schemas.microsoft.com/office/drawing/2014/main" id="{C8081B56-2B25-4322-AED7-9D08114B42D3}"/>
                </a:ext>
              </a:extLst>
            </p:cNvPr>
            <p:cNvGrpSpPr>
              <a:grpSpLocks/>
            </p:cNvGrpSpPr>
            <p:nvPr/>
          </p:nvGrpSpPr>
          <p:grpSpPr bwMode="auto">
            <a:xfrm>
              <a:off x="250825" y="2590800"/>
              <a:ext cx="8034338" cy="2278063"/>
              <a:chOff x="251520" y="2590800"/>
              <a:chExt cx="8033724" cy="2278360"/>
            </a:xfrm>
          </p:grpSpPr>
          <p:grpSp>
            <p:nvGrpSpPr>
              <p:cNvPr id="12" name="Groupe 39">
                <a:extLst>
                  <a:ext uri="{FF2B5EF4-FFF2-40B4-BE49-F238E27FC236}">
                    <a16:creationId xmlns:a16="http://schemas.microsoft.com/office/drawing/2014/main" id="{DDC0E75D-8382-434E-AF11-586B77956CD7}"/>
                  </a:ext>
                </a:extLst>
              </p:cNvPr>
              <p:cNvGrpSpPr>
                <a:grpSpLocks/>
              </p:cNvGrpSpPr>
              <p:nvPr/>
            </p:nvGrpSpPr>
            <p:grpSpPr bwMode="auto">
              <a:xfrm>
                <a:off x="685800" y="2590800"/>
                <a:ext cx="7599444" cy="1905000"/>
                <a:chOff x="685800" y="2590800"/>
                <a:chExt cx="7599799" cy="1905000"/>
              </a:xfrm>
            </p:grpSpPr>
            <p:grpSp>
              <p:nvGrpSpPr>
                <p:cNvPr id="15" name="Groupe 30">
                  <a:extLst>
                    <a:ext uri="{FF2B5EF4-FFF2-40B4-BE49-F238E27FC236}">
                      <a16:creationId xmlns:a16="http://schemas.microsoft.com/office/drawing/2014/main" id="{EB18E93F-B4F9-49EF-8EC4-46078DE4C4E6}"/>
                    </a:ext>
                  </a:extLst>
                </p:cNvPr>
                <p:cNvGrpSpPr>
                  <a:grpSpLocks/>
                </p:cNvGrpSpPr>
                <p:nvPr/>
              </p:nvGrpSpPr>
              <p:grpSpPr bwMode="auto">
                <a:xfrm>
                  <a:off x="685800" y="2590800"/>
                  <a:ext cx="7599799" cy="1905000"/>
                  <a:chOff x="685800" y="3657600"/>
                  <a:chExt cx="7599799" cy="1905000"/>
                </a:xfrm>
              </p:grpSpPr>
              <p:sp>
                <p:nvSpPr>
                  <p:cNvPr id="17" name="Flèche courbée vers le haut 9">
                    <a:extLst>
                      <a:ext uri="{FF2B5EF4-FFF2-40B4-BE49-F238E27FC236}">
                        <a16:creationId xmlns:a16="http://schemas.microsoft.com/office/drawing/2014/main" id="{E5F3BB89-B7CB-4E5D-B7F0-AEEC9DF7CACE}"/>
                      </a:ext>
                    </a:extLst>
                  </p:cNvPr>
                  <p:cNvSpPr>
                    <a:spLocks noChangeArrowheads="1"/>
                  </p:cNvSpPr>
                  <p:nvPr/>
                </p:nvSpPr>
                <p:spPr bwMode="auto">
                  <a:xfrm flipH="1">
                    <a:off x="685800" y="3657600"/>
                    <a:ext cx="7010400" cy="1905000"/>
                  </a:xfrm>
                  <a:prstGeom prst="curvedUpArrow">
                    <a:avLst>
                      <a:gd name="adj1" fmla="val 24993"/>
                      <a:gd name="adj2" fmla="val 50004"/>
                      <a:gd name="adj3" fmla="val 25000"/>
                    </a:avLst>
                  </a:prstGeom>
                  <a:solidFill>
                    <a:srgbClr val="FF0000"/>
                  </a:solidFill>
                  <a:ln w="12700" cap="sq">
                    <a:solidFill>
                      <a:srgbClr val="FF0000"/>
                    </a:solidFill>
                    <a:round/>
                    <a:headEnd type="none" w="sm" len="sm"/>
                    <a:tailEnd type="none" w="sm" len="sm"/>
                  </a:ln>
                </p:spPr>
                <p:txBody>
                  <a:bodyPr/>
                  <a:lstStyle>
                    <a:lvl1pPr>
                      <a:defRPr sz="3200">
                        <a:solidFill>
                          <a:schemeClr val="tx1"/>
                        </a:solidFill>
                        <a:latin typeface="Arial" panose="020B0604020202020204" pitchFamily="34" charset="0"/>
                        <a:cs typeface="Arial" panose="020B0604020202020204" pitchFamily="34" charset="0"/>
                      </a:defRPr>
                    </a:lvl1pPr>
                    <a:lvl2pPr marL="742950" indent="-285750">
                      <a:defRPr sz="3200">
                        <a:solidFill>
                          <a:schemeClr val="tx1"/>
                        </a:solidFill>
                        <a:latin typeface="Arial" panose="020B0604020202020204" pitchFamily="34" charset="0"/>
                        <a:cs typeface="Arial" panose="020B0604020202020204" pitchFamily="34" charset="0"/>
                      </a:defRPr>
                    </a:lvl2pPr>
                    <a:lvl3pPr marL="1143000" indent="-228600">
                      <a:defRPr sz="3200">
                        <a:solidFill>
                          <a:schemeClr val="tx1"/>
                        </a:solidFill>
                        <a:latin typeface="Arial" panose="020B0604020202020204" pitchFamily="34" charset="0"/>
                        <a:cs typeface="Arial" panose="020B0604020202020204" pitchFamily="34" charset="0"/>
                      </a:defRPr>
                    </a:lvl3pPr>
                    <a:lvl4pPr marL="1600200" indent="-228600">
                      <a:defRPr sz="3200">
                        <a:solidFill>
                          <a:schemeClr val="tx1"/>
                        </a:solidFill>
                        <a:latin typeface="Arial" panose="020B0604020202020204" pitchFamily="34" charset="0"/>
                        <a:cs typeface="Arial" panose="020B0604020202020204" pitchFamily="34" charset="0"/>
                      </a:defRPr>
                    </a:lvl4pPr>
                    <a:lvl5pPr marL="2057400" indent="-22860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eaLnBrk="1" hangingPunct="1"/>
                    <a:endParaRPr lang="fr-FR" altLang="en-US"/>
                  </a:p>
                </p:txBody>
              </p:sp>
              <p:grpSp>
                <p:nvGrpSpPr>
                  <p:cNvPr id="18" name="Groupe 26">
                    <a:extLst>
                      <a:ext uri="{FF2B5EF4-FFF2-40B4-BE49-F238E27FC236}">
                        <a16:creationId xmlns:a16="http://schemas.microsoft.com/office/drawing/2014/main" id="{B5D09524-50D0-4341-A8A4-244BA3E4BC9F}"/>
                      </a:ext>
                    </a:extLst>
                  </p:cNvPr>
                  <p:cNvGrpSpPr>
                    <a:grpSpLocks/>
                  </p:cNvGrpSpPr>
                  <p:nvPr/>
                </p:nvGrpSpPr>
                <p:grpSpPr bwMode="auto">
                  <a:xfrm>
                    <a:off x="5715000" y="4419600"/>
                    <a:ext cx="2570599" cy="707886"/>
                    <a:chOff x="5715000" y="4419600"/>
                    <a:chExt cx="2570599" cy="707886"/>
                  </a:xfrm>
                </p:grpSpPr>
                <p:sp>
                  <p:nvSpPr>
                    <p:cNvPr id="19" name="ZoneTexte 11">
                      <a:extLst>
                        <a:ext uri="{FF2B5EF4-FFF2-40B4-BE49-F238E27FC236}">
                          <a16:creationId xmlns:a16="http://schemas.microsoft.com/office/drawing/2014/main" id="{7476F47C-72B1-42EF-AF21-A0512698B3B4}"/>
                        </a:ext>
                      </a:extLst>
                    </p:cNvPr>
                    <p:cNvSpPr>
                      <a:spLocks noChangeArrowheads="1"/>
                    </p:cNvSpPr>
                    <p:nvPr/>
                  </p:nvSpPr>
                  <p:spPr bwMode="auto">
                    <a:xfrm>
                      <a:off x="6553200" y="4495800"/>
                      <a:ext cx="1732399" cy="578882"/>
                    </a:xfrm>
                    <a:prstGeom prst="roundRect">
                      <a:avLst>
                        <a:gd name="adj" fmla="val 16667"/>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wrap="none">
                      <a:spAutoFit/>
                    </a:bodyPr>
                    <a:lstStyle>
                      <a:lvl1pPr>
                        <a:defRPr sz="3200">
                          <a:solidFill>
                            <a:schemeClr val="tx1"/>
                          </a:solidFill>
                          <a:latin typeface="Arial" panose="020B0604020202020204" pitchFamily="34" charset="0"/>
                          <a:cs typeface="Arial" panose="020B0604020202020204" pitchFamily="34" charset="0"/>
                        </a:defRPr>
                      </a:lvl1pPr>
                      <a:lvl2pPr marL="742950" indent="-285750">
                        <a:defRPr sz="3200">
                          <a:solidFill>
                            <a:schemeClr val="tx1"/>
                          </a:solidFill>
                          <a:latin typeface="Arial" panose="020B0604020202020204" pitchFamily="34" charset="0"/>
                          <a:cs typeface="Arial" panose="020B0604020202020204" pitchFamily="34" charset="0"/>
                        </a:defRPr>
                      </a:lvl2pPr>
                      <a:lvl3pPr marL="1143000" indent="-228600">
                        <a:defRPr sz="3200">
                          <a:solidFill>
                            <a:schemeClr val="tx1"/>
                          </a:solidFill>
                          <a:latin typeface="Arial" panose="020B0604020202020204" pitchFamily="34" charset="0"/>
                          <a:cs typeface="Arial" panose="020B0604020202020204" pitchFamily="34" charset="0"/>
                        </a:defRPr>
                      </a:lvl3pPr>
                      <a:lvl4pPr marL="1600200" indent="-228600">
                        <a:defRPr sz="3200">
                          <a:solidFill>
                            <a:schemeClr val="tx1"/>
                          </a:solidFill>
                          <a:latin typeface="Arial" panose="020B0604020202020204" pitchFamily="34" charset="0"/>
                          <a:cs typeface="Arial" panose="020B0604020202020204" pitchFamily="34" charset="0"/>
                        </a:defRPr>
                      </a:lvl4pPr>
                      <a:lvl5pPr marL="2057400" indent="-22860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eaLnBrk="1" hangingPunct="1"/>
                      <a:r>
                        <a:rPr lang="fr-FR" altLang="en-US" sz="2800" b="1">
                          <a:solidFill>
                            <a:srgbClr val="FF0000"/>
                          </a:solidFill>
                        </a:rPr>
                        <a:t>Decision</a:t>
                      </a:r>
                    </a:p>
                  </p:txBody>
                </p:sp>
                <p:grpSp>
                  <p:nvGrpSpPr>
                    <p:cNvPr id="20" name="Groupe 21">
                      <a:extLst>
                        <a:ext uri="{FF2B5EF4-FFF2-40B4-BE49-F238E27FC236}">
                          <a16:creationId xmlns:a16="http://schemas.microsoft.com/office/drawing/2014/main" id="{4F4C1403-A493-4587-B555-2E064D52F9D8}"/>
                        </a:ext>
                      </a:extLst>
                    </p:cNvPr>
                    <p:cNvGrpSpPr>
                      <a:grpSpLocks/>
                    </p:cNvGrpSpPr>
                    <p:nvPr/>
                  </p:nvGrpSpPr>
                  <p:grpSpPr bwMode="auto">
                    <a:xfrm>
                      <a:off x="5715000" y="4419600"/>
                      <a:ext cx="685800" cy="707886"/>
                      <a:chOff x="685800" y="1752600"/>
                      <a:chExt cx="685800" cy="707886"/>
                    </a:xfrm>
                  </p:grpSpPr>
                  <p:sp>
                    <p:nvSpPr>
                      <p:cNvPr id="21" name="Ellipse 22">
                        <a:extLst>
                          <a:ext uri="{FF2B5EF4-FFF2-40B4-BE49-F238E27FC236}">
                            <a16:creationId xmlns:a16="http://schemas.microsoft.com/office/drawing/2014/main" id="{2D395F87-8AE0-4AFC-B4C1-D5304796C3D2}"/>
                          </a:ext>
                        </a:extLst>
                      </p:cNvPr>
                      <p:cNvSpPr>
                        <a:spLocks noChangeArrowheads="1"/>
                      </p:cNvSpPr>
                      <p:nvPr/>
                    </p:nvSpPr>
                    <p:spPr bwMode="auto">
                      <a:xfrm>
                        <a:off x="685800" y="1801743"/>
                        <a:ext cx="685800" cy="609600"/>
                      </a:xfrm>
                      <a:prstGeom prst="ellipse">
                        <a:avLst/>
                      </a:prstGeom>
                      <a:solidFill>
                        <a:srgbClr val="FFFF00"/>
                      </a:solidFill>
                      <a:ln>
                        <a:noFill/>
                      </a:ln>
                      <a:extLst>
                        <a:ext uri="{91240B29-F687-4F45-9708-019B960494DF}">
                          <a14:hiddenLine xmlns:a14="http://schemas.microsoft.com/office/drawing/2010/main" w="12700" cap="sq">
                            <a:solidFill>
                              <a:srgbClr val="000000"/>
                            </a:solidFill>
                            <a:round/>
                            <a:headEnd type="none" w="sm" len="sm"/>
                            <a:tailEnd type="none" w="sm" len="sm"/>
                          </a14:hiddenLine>
                        </a:ext>
                      </a:extLst>
                    </p:spPr>
                    <p:txBody>
                      <a:bodyPr/>
                      <a:lstStyle>
                        <a:lvl1pPr>
                          <a:defRPr sz="3200">
                            <a:solidFill>
                              <a:schemeClr val="tx1"/>
                            </a:solidFill>
                            <a:latin typeface="Arial" panose="020B0604020202020204" pitchFamily="34" charset="0"/>
                            <a:cs typeface="Arial" panose="020B0604020202020204" pitchFamily="34" charset="0"/>
                          </a:defRPr>
                        </a:lvl1pPr>
                        <a:lvl2pPr marL="742950" indent="-285750">
                          <a:defRPr sz="3200">
                            <a:solidFill>
                              <a:schemeClr val="tx1"/>
                            </a:solidFill>
                            <a:latin typeface="Arial" panose="020B0604020202020204" pitchFamily="34" charset="0"/>
                            <a:cs typeface="Arial" panose="020B0604020202020204" pitchFamily="34" charset="0"/>
                          </a:defRPr>
                        </a:lvl2pPr>
                        <a:lvl3pPr marL="1143000" indent="-228600">
                          <a:defRPr sz="3200">
                            <a:solidFill>
                              <a:schemeClr val="tx1"/>
                            </a:solidFill>
                            <a:latin typeface="Arial" panose="020B0604020202020204" pitchFamily="34" charset="0"/>
                            <a:cs typeface="Arial" panose="020B0604020202020204" pitchFamily="34" charset="0"/>
                          </a:defRPr>
                        </a:lvl3pPr>
                        <a:lvl4pPr marL="1600200" indent="-228600">
                          <a:defRPr sz="3200">
                            <a:solidFill>
                              <a:schemeClr val="tx1"/>
                            </a:solidFill>
                            <a:latin typeface="Arial" panose="020B0604020202020204" pitchFamily="34" charset="0"/>
                            <a:cs typeface="Arial" panose="020B0604020202020204" pitchFamily="34" charset="0"/>
                          </a:defRPr>
                        </a:lvl4pPr>
                        <a:lvl5pPr marL="2057400" indent="-22860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eaLnBrk="1" hangingPunct="1"/>
                        <a:endParaRPr lang="fr-FR" altLang="en-US"/>
                      </a:p>
                    </p:txBody>
                  </p:sp>
                  <p:sp>
                    <p:nvSpPr>
                      <p:cNvPr id="22" name="ZoneTexte 23">
                        <a:extLst>
                          <a:ext uri="{FF2B5EF4-FFF2-40B4-BE49-F238E27FC236}">
                            <a16:creationId xmlns:a16="http://schemas.microsoft.com/office/drawing/2014/main" id="{D9398F8B-89A4-42E5-AAED-F85553F467E0}"/>
                          </a:ext>
                        </a:extLst>
                      </p:cNvPr>
                      <p:cNvSpPr txBox="1">
                        <a:spLocks noChangeArrowheads="1"/>
                      </p:cNvSpPr>
                      <p:nvPr/>
                    </p:nvSpPr>
                    <p:spPr bwMode="auto">
                      <a:xfrm>
                        <a:off x="765647" y="1752600"/>
                        <a:ext cx="52610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Arial" panose="020B0604020202020204" pitchFamily="34" charset="0"/>
                            <a:cs typeface="Arial" panose="020B0604020202020204" pitchFamily="34" charset="0"/>
                          </a:defRPr>
                        </a:lvl1pPr>
                        <a:lvl2pPr marL="742950" indent="-285750">
                          <a:defRPr sz="3200">
                            <a:solidFill>
                              <a:schemeClr val="tx1"/>
                            </a:solidFill>
                            <a:latin typeface="Arial" panose="020B0604020202020204" pitchFamily="34" charset="0"/>
                            <a:cs typeface="Arial" panose="020B0604020202020204" pitchFamily="34" charset="0"/>
                          </a:defRPr>
                        </a:lvl2pPr>
                        <a:lvl3pPr marL="1143000" indent="-228600">
                          <a:defRPr sz="3200">
                            <a:solidFill>
                              <a:schemeClr val="tx1"/>
                            </a:solidFill>
                            <a:latin typeface="Arial" panose="020B0604020202020204" pitchFamily="34" charset="0"/>
                            <a:cs typeface="Arial" panose="020B0604020202020204" pitchFamily="34" charset="0"/>
                          </a:defRPr>
                        </a:lvl3pPr>
                        <a:lvl4pPr marL="1600200" indent="-228600">
                          <a:defRPr sz="3200">
                            <a:solidFill>
                              <a:schemeClr val="tx1"/>
                            </a:solidFill>
                            <a:latin typeface="Arial" panose="020B0604020202020204" pitchFamily="34" charset="0"/>
                            <a:cs typeface="Arial" panose="020B0604020202020204" pitchFamily="34" charset="0"/>
                          </a:defRPr>
                        </a:lvl4pPr>
                        <a:lvl5pPr marL="2057400" indent="-22860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eaLnBrk="1" hangingPunct="1"/>
                        <a:r>
                          <a:rPr lang="fr-FR" altLang="en-US">
                            <a:latin typeface="Arial Black" panose="020B0A04020102020204" pitchFamily="34" charset="0"/>
                          </a:rPr>
                          <a:t>3</a:t>
                        </a:r>
                      </a:p>
                    </p:txBody>
                  </p:sp>
                </p:grpSp>
              </p:grpSp>
            </p:grpSp>
            <p:sp>
              <p:nvSpPr>
                <p:cNvPr id="16" name="ZoneTexte 38">
                  <a:extLst>
                    <a:ext uri="{FF2B5EF4-FFF2-40B4-BE49-F238E27FC236}">
                      <a16:creationId xmlns:a16="http://schemas.microsoft.com/office/drawing/2014/main" id="{76B3E916-0425-42CB-936B-8633D8834FD9}"/>
                    </a:ext>
                  </a:extLst>
                </p:cNvPr>
                <p:cNvSpPr txBox="1">
                  <a:spLocks noChangeArrowheads="1"/>
                </p:cNvSpPr>
                <p:nvPr/>
              </p:nvSpPr>
              <p:spPr bwMode="auto">
                <a:xfrm>
                  <a:off x="6553200" y="3962400"/>
                  <a:ext cx="148637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Arial" panose="020B0604020202020204" pitchFamily="34" charset="0"/>
                      <a:cs typeface="Arial" panose="020B0604020202020204" pitchFamily="34" charset="0"/>
                    </a:defRPr>
                  </a:lvl1pPr>
                  <a:lvl2pPr marL="742950" indent="-285750">
                    <a:defRPr sz="3200">
                      <a:solidFill>
                        <a:schemeClr val="tx1"/>
                      </a:solidFill>
                      <a:latin typeface="Arial" panose="020B0604020202020204" pitchFamily="34" charset="0"/>
                      <a:cs typeface="Arial" panose="020B0604020202020204" pitchFamily="34" charset="0"/>
                    </a:defRPr>
                  </a:lvl2pPr>
                  <a:lvl3pPr marL="1143000" indent="-228600">
                    <a:defRPr sz="3200">
                      <a:solidFill>
                        <a:schemeClr val="tx1"/>
                      </a:solidFill>
                      <a:latin typeface="Arial" panose="020B0604020202020204" pitchFamily="34" charset="0"/>
                      <a:cs typeface="Arial" panose="020B0604020202020204" pitchFamily="34" charset="0"/>
                    </a:defRPr>
                  </a:lvl3pPr>
                  <a:lvl4pPr marL="1600200" indent="-228600">
                    <a:defRPr sz="3200">
                      <a:solidFill>
                        <a:schemeClr val="tx1"/>
                      </a:solidFill>
                      <a:latin typeface="Arial" panose="020B0604020202020204" pitchFamily="34" charset="0"/>
                      <a:cs typeface="Arial" panose="020B0604020202020204" pitchFamily="34" charset="0"/>
                    </a:defRPr>
                  </a:lvl4pPr>
                  <a:lvl5pPr marL="2057400" indent="-22860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eaLnBrk="1" hangingPunct="1"/>
                  <a:r>
                    <a:rPr lang="fr-FR" altLang="en-US" sz="2400" b="1"/>
                    <a:t>270 days</a:t>
                  </a:r>
                </a:p>
              </p:txBody>
            </p:sp>
          </p:grpSp>
          <p:sp>
            <p:nvSpPr>
              <p:cNvPr id="13" name="Flèche en arc 36">
                <a:extLst>
                  <a:ext uri="{FF2B5EF4-FFF2-40B4-BE49-F238E27FC236}">
                    <a16:creationId xmlns:a16="http://schemas.microsoft.com/office/drawing/2014/main" id="{F8F26B82-08D4-4713-8033-CA2196502C62}"/>
                  </a:ext>
                </a:extLst>
              </p:cNvPr>
              <p:cNvSpPr/>
              <p:nvPr/>
            </p:nvSpPr>
            <p:spPr bwMode="auto">
              <a:xfrm rot="20267527" flipH="1">
                <a:off x="467404" y="3141735"/>
                <a:ext cx="1512772" cy="1727425"/>
              </a:xfrm>
              <a:prstGeom prst="circularArrow">
                <a:avLst/>
              </a:prstGeom>
              <a:solidFill>
                <a:srgbClr val="FF0000"/>
              </a:solidFill>
              <a:ln w="12700" cap="sq" cmpd="sng" algn="ctr">
                <a:noFill/>
                <a:prstDash val="solid"/>
                <a:round/>
                <a:headEnd type="none" w="sm" len="sm"/>
                <a:tailEnd type="none" w="sm" len="sm"/>
              </a:ln>
              <a:effectLst/>
            </p:spPr>
            <p:txBody>
              <a:bodyPr/>
              <a:lstStyle/>
              <a:p>
                <a:pPr eaLnBrk="1" hangingPunct="1">
                  <a:defRPr/>
                </a:pPr>
                <a:endParaRPr lang="fr-FR">
                  <a:cs typeface="Arial" charset="0"/>
                </a:endParaRPr>
              </a:p>
            </p:txBody>
          </p:sp>
          <p:sp>
            <p:nvSpPr>
              <p:cNvPr id="14" name="ZoneTexte 4">
                <a:extLst>
                  <a:ext uri="{FF2B5EF4-FFF2-40B4-BE49-F238E27FC236}">
                    <a16:creationId xmlns:a16="http://schemas.microsoft.com/office/drawing/2014/main" id="{361E8675-5E5D-4A16-8C2F-52B2E3090200}"/>
                  </a:ext>
                </a:extLst>
              </p:cNvPr>
              <p:cNvSpPr>
                <a:spLocks noChangeArrowheads="1"/>
              </p:cNvSpPr>
              <p:nvPr/>
            </p:nvSpPr>
            <p:spPr bwMode="auto">
              <a:xfrm>
                <a:off x="251520" y="4221088"/>
                <a:ext cx="894372" cy="510778"/>
              </a:xfrm>
              <a:prstGeom prst="roundRect">
                <a:avLst>
                  <a:gd name="adj" fmla="val 16667"/>
                </a:avLst>
              </a:prstGeom>
              <a:solidFill>
                <a:srgbClr val="002060"/>
              </a:solidFill>
              <a:ln>
                <a:noFill/>
              </a:ln>
              <a:extLst>
                <a:ext uri="{91240B29-F687-4F45-9708-019B960494DF}">
                  <a14:hiddenLine xmlns:a14="http://schemas.microsoft.com/office/drawing/2010/main" w="9525">
                    <a:solidFill>
                      <a:srgbClr val="000000"/>
                    </a:solidFill>
                    <a:round/>
                    <a:headEnd/>
                    <a:tailEnd/>
                  </a14:hiddenLine>
                </a:ext>
              </a:extLst>
            </p:spPr>
            <p:txBody>
              <a:bodyPr wrap="none">
                <a:spAutoFit/>
              </a:bodyPr>
              <a:lstStyle>
                <a:lvl1pPr>
                  <a:defRPr sz="3200">
                    <a:solidFill>
                      <a:schemeClr val="tx1"/>
                    </a:solidFill>
                    <a:latin typeface="Arial" panose="020B0604020202020204" pitchFamily="34" charset="0"/>
                    <a:cs typeface="Arial" panose="020B0604020202020204" pitchFamily="34" charset="0"/>
                  </a:defRPr>
                </a:lvl1pPr>
                <a:lvl2pPr marL="742950" indent="-285750">
                  <a:defRPr sz="3200">
                    <a:solidFill>
                      <a:schemeClr val="tx1"/>
                    </a:solidFill>
                    <a:latin typeface="Arial" panose="020B0604020202020204" pitchFamily="34" charset="0"/>
                    <a:cs typeface="Arial" panose="020B0604020202020204" pitchFamily="34" charset="0"/>
                  </a:defRPr>
                </a:lvl2pPr>
                <a:lvl3pPr marL="1143000" indent="-228600">
                  <a:defRPr sz="3200">
                    <a:solidFill>
                      <a:schemeClr val="tx1"/>
                    </a:solidFill>
                    <a:latin typeface="Arial" panose="020B0604020202020204" pitchFamily="34" charset="0"/>
                    <a:cs typeface="Arial" panose="020B0604020202020204" pitchFamily="34" charset="0"/>
                  </a:defRPr>
                </a:lvl3pPr>
                <a:lvl4pPr marL="1600200" indent="-228600">
                  <a:defRPr sz="3200">
                    <a:solidFill>
                      <a:schemeClr val="tx1"/>
                    </a:solidFill>
                    <a:latin typeface="Arial" panose="020B0604020202020204" pitchFamily="34" charset="0"/>
                    <a:cs typeface="Arial" panose="020B0604020202020204" pitchFamily="34" charset="0"/>
                  </a:defRPr>
                </a:lvl4pPr>
                <a:lvl5pPr marL="2057400" indent="-22860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algn="ctr" eaLnBrk="1" hangingPunct="1"/>
                <a:r>
                  <a:rPr lang="fr-FR" altLang="en-US" sz="2400" b="1">
                    <a:solidFill>
                      <a:schemeClr val="bg1"/>
                    </a:solidFill>
                  </a:rPr>
                  <a:t>BCH</a:t>
                </a:r>
              </a:p>
            </p:txBody>
          </p:sp>
        </p:grpSp>
      </p:grpSp>
      <p:sp>
        <p:nvSpPr>
          <p:cNvPr id="39" name="TextBox 38">
            <a:extLst>
              <a:ext uri="{FF2B5EF4-FFF2-40B4-BE49-F238E27FC236}">
                <a16:creationId xmlns:a16="http://schemas.microsoft.com/office/drawing/2014/main" id="{EB4EA3C7-8E33-49D8-8A45-93982518957D}"/>
              </a:ext>
            </a:extLst>
          </p:cNvPr>
          <p:cNvSpPr txBox="1"/>
          <p:nvPr/>
        </p:nvSpPr>
        <p:spPr>
          <a:xfrm>
            <a:off x="3976631" y="6373932"/>
            <a:ext cx="7298569" cy="523220"/>
          </a:xfrm>
          <a:prstGeom prst="rect">
            <a:avLst/>
          </a:prstGeom>
          <a:noFill/>
        </p:spPr>
        <p:txBody>
          <a:bodyPr wrap="square" rtlCol="0">
            <a:spAutoFit/>
          </a:bodyPr>
          <a:lstStyle/>
          <a:p>
            <a:r>
              <a:rPr lang="en-US" sz="1400" dirty="0"/>
              <a:t>*</a:t>
            </a:r>
            <a:r>
              <a:rPr lang="en-US" sz="1400" dirty="0" err="1"/>
              <a:t>Notifier</a:t>
            </a:r>
            <a:r>
              <a:rPr lang="en-US" sz="1400" dirty="0"/>
              <a:t>: Party of Export or Exporter</a:t>
            </a:r>
          </a:p>
          <a:p>
            <a:r>
              <a:rPr lang="en-US" sz="1400" dirty="0"/>
              <a:t>**Notification: shall contain at least the information detailed in Annex I to the CPB </a:t>
            </a:r>
          </a:p>
        </p:txBody>
      </p:sp>
      <p:pic>
        <p:nvPicPr>
          <p:cNvPr id="40" name="Espace réservé du contenu 11" descr="Maize_GMO.jpg"/>
          <p:cNvPicPr>
            <a:picLocks noGrp="1" noChangeAspect="1"/>
          </p:cNvPicPr>
          <p:nvPr>
            <p:ph sz="half" idx="4294967295"/>
          </p:nvPr>
        </p:nvPicPr>
        <p:blipFill>
          <a:blip r:embed="rId3">
            <a:extLst>
              <a:ext uri="{28A0092B-C50C-407E-A947-70E740481C1C}">
                <a14:useLocalDpi xmlns:a14="http://schemas.microsoft.com/office/drawing/2010/main" val="0"/>
              </a:ext>
            </a:extLst>
          </a:blip>
          <a:srcRect/>
          <a:stretch>
            <a:fillRect/>
          </a:stretch>
        </p:blipFill>
        <p:spPr>
          <a:xfrm>
            <a:off x="924396" y="2275004"/>
            <a:ext cx="1524000" cy="1219200"/>
          </a:xfrm>
          <a:prstGeom prst="rect">
            <a:avLst/>
          </a:prstGeom>
        </p:spPr>
      </p:pic>
      <p:pic>
        <p:nvPicPr>
          <p:cNvPr id="41" name="Image 14" descr="LMO_Maize_field.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86813" y="4659429"/>
            <a:ext cx="2466975"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 name="Text Box 5"/>
          <p:cNvSpPr txBox="1">
            <a:spLocks noChangeArrowheads="1"/>
          </p:cNvSpPr>
          <p:nvPr/>
        </p:nvSpPr>
        <p:spPr bwMode="auto">
          <a:xfrm>
            <a:off x="558251" y="3722804"/>
            <a:ext cx="2324100" cy="708025"/>
          </a:xfrm>
          <a:prstGeom prst="rect">
            <a:avLst/>
          </a:prstGeom>
          <a:solidFill>
            <a:srgbClr val="FFCC99"/>
          </a:solidFill>
          <a:ln w="12700" cap="sq">
            <a:solidFill>
              <a:schemeClr val="tx1"/>
            </a:solidFill>
            <a:miter lim="800000"/>
            <a:headEnd type="none" w="sm" len="sm"/>
            <a:tailEnd type="none" w="sm" len="sm"/>
          </a:ln>
        </p:spPr>
        <p:txBody>
          <a:bodyPr>
            <a:spAutoFit/>
          </a:bodyPr>
          <a:lstStyle>
            <a:lvl1pPr eaLnBrk="0" hangingPunct="0">
              <a:defRPr sz="3200">
                <a:solidFill>
                  <a:schemeClr val="tx1"/>
                </a:solidFill>
                <a:latin typeface="Arial" panose="020B0604020202020204" pitchFamily="34" charset="0"/>
                <a:cs typeface="Arial" panose="020B0604020202020204" pitchFamily="34" charset="0"/>
              </a:defRPr>
            </a:lvl1pPr>
            <a:lvl2pPr marL="742950" indent="-285750" eaLnBrk="0" hangingPunct="0">
              <a:defRPr sz="3200">
                <a:solidFill>
                  <a:schemeClr val="tx1"/>
                </a:solidFill>
                <a:latin typeface="Arial" panose="020B0604020202020204" pitchFamily="34" charset="0"/>
                <a:cs typeface="Arial" panose="020B0604020202020204" pitchFamily="34" charset="0"/>
              </a:defRPr>
            </a:lvl2pPr>
            <a:lvl3pPr marL="1143000" indent="-228600" eaLnBrk="0" hangingPunct="0">
              <a:defRPr sz="3200">
                <a:solidFill>
                  <a:schemeClr val="tx1"/>
                </a:solidFill>
                <a:latin typeface="Arial" panose="020B0604020202020204" pitchFamily="34" charset="0"/>
                <a:cs typeface="Arial" panose="020B0604020202020204" pitchFamily="34" charset="0"/>
              </a:defRPr>
            </a:lvl3pPr>
            <a:lvl4pPr marL="1600200" indent="-228600" eaLnBrk="0" hangingPunct="0">
              <a:defRPr sz="3200">
                <a:solidFill>
                  <a:schemeClr val="tx1"/>
                </a:solidFill>
                <a:latin typeface="Arial" panose="020B0604020202020204" pitchFamily="34" charset="0"/>
                <a:cs typeface="Arial" panose="020B0604020202020204" pitchFamily="34" charset="0"/>
              </a:defRPr>
            </a:lvl4pPr>
            <a:lvl5pPr marL="2057400" indent="-228600" eaLnBrk="0" hangingPunct="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algn="ctr" eaLnBrk="1" hangingPunct="1"/>
            <a:r>
              <a:rPr lang="es-ES" altLang="en-US" sz="2000" i="1"/>
              <a:t>Introduction into the  </a:t>
            </a:r>
            <a:r>
              <a:rPr lang="en-US" altLang="en-US" sz="2000" i="1"/>
              <a:t>environment</a:t>
            </a:r>
            <a:r>
              <a:rPr lang="es-ES" altLang="en-US" sz="2000" i="1"/>
              <a:t> </a:t>
            </a:r>
          </a:p>
        </p:txBody>
      </p:sp>
      <p:sp>
        <p:nvSpPr>
          <p:cNvPr id="43" name="AutoShape 7"/>
          <p:cNvSpPr>
            <a:spLocks noChangeArrowheads="1"/>
          </p:cNvSpPr>
          <p:nvPr/>
        </p:nvSpPr>
        <p:spPr bwMode="auto">
          <a:xfrm>
            <a:off x="478390" y="3330872"/>
            <a:ext cx="762000" cy="1798638"/>
          </a:xfrm>
          <a:prstGeom prst="curvedRightArrow">
            <a:avLst>
              <a:gd name="adj1" fmla="val 11900"/>
              <a:gd name="adj2" fmla="val 62824"/>
              <a:gd name="adj3" fmla="val 34958"/>
            </a:avLst>
          </a:prstGeom>
          <a:solidFill>
            <a:srgbClr val="969696"/>
          </a:solidFill>
          <a:ln w="12700" cap="sq">
            <a:solidFill>
              <a:schemeClr val="tx1"/>
            </a:solidFill>
            <a:miter lim="800000"/>
            <a:headEnd type="none" w="sm" len="sm"/>
            <a:tailEnd type="none" w="sm" len="sm"/>
          </a:ln>
        </p:spPr>
        <p:txBody>
          <a:bodyPr wrap="none" anchor="ctr"/>
          <a:lstStyle>
            <a:lvl1pPr eaLnBrk="0" hangingPunct="0">
              <a:defRPr sz="3200">
                <a:solidFill>
                  <a:schemeClr val="tx1"/>
                </a:solidFill>
                <a:latin typeface="Arial" panose="020B0604020202020204" pitchFamily="34" charset="0"/>
                <a:cs typeface="Arial" panose="020B0604020202020204" pitchFamily="34" charset="0"/>
              </a:defRPr>
            </a:lvl1pPr>
            <a:lvl2pPr marL="742950" indent="-285750" eaLnBrk="0" hangingPunct="0">
              <a:defRPr sz="3200">
                <a:solidFill>
                  <a:schemeClr val="tx1"/>
                </a:solidFill>
                <a:latin typeface="Arial" panose="020B0604020202020204" pitchFamily="34" charset="0"/>
                <a:cs typeface="Arial" panose="020B0604020202020204" pitchFamily="34" charset="0"/>
              </a:defRPr>
            </a:lvl2pPr>
            <a:lvl3pPr marL="1143000" indent="-228600" eaLnBrk="0" hangingPunct="0">
              <a:defRPr sz="3200">
                <a:solidFill>
                  <a:schemeClr val="tx1"/>
                </a:solidFill>
                <a:latin typeface="Arial" panose="020B0604020202020204" pitchFamily="34" charset="0"/>
                <a:cs typeface="Arial" panose="020B0604020202020204" pitchFamily="34" charset="0"/>
              </a:defRPr>
            </a:lvl3pPr>
            <a:lvl4pPr marL="1600200" indent="-228600" eaLnBrk="0" hangingPunct="0">
              <a:defRPr sz="3200">
                <a:solidFill>
                  <a:schemeClr val="tx1"/>
                </a:solidFill>
                <a:latin typeface="Arial" panose="020B0604020202020204" pitchFamily="34" charset="0"/>
                <a:cs typeface="Arial" panose="020B0604020202020204" pitchFamily="34" charset="0"/>
              </a:defRPr>
            </a:lvl4pPr>
            <a:lvl5pPr marL="2057400" indent="-228600" eaLnBrk="0" hangingPunct="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eaLnBrk="1" hangingPunct="1"/>
            <a:endParaRPr lang="yo-NG" altLang="en-US"/>
          </a:p>
        </p:txBody>
      </p:sp>
    </p:spTree>
    <p:extLst>
      <p:ext uri="{BB962C8B-B14F-4D97-AF65-F5344CB8AC3E}">
        <p14:creationId xmlns:p14="http://schemas.microsoft.com/office/powerpoint/2010/main" val="217066927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gional_BCH-ABS (2).potx" id="{3A217AE9-FB0C-4B4C-8062-1E90DCDBD502}" vid="{A99C3819-7AD0-B84A-8CE1-6881929B157D}"/>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18336</TotalTime>
  <Words>4032</Words>
  <Application>Microsoft Office PowerPoint</Application>
  <PresentationFormat>Grand écran</PresentationFormat>
  <Paragraphs>280</Paragraphs>
  <Slides>28</Slides>
  <Notes>16</Notes>
  <HiddenSlides>0</HiddenSlides>
  <MMClips>0</MMClips>
  <ScaleCrop>false</ScaleCrop>
  <HeadingPairs>
    <vt:vector size="6" baseType="variant">
      <vt:variant>
        <vt:lpstr>Polices utilisées</vt:lpstr>
      </vt:variant>
      <vt:variant>
        <vt:i4>15</vt:i4>
      </vt:variant>
      <vt:variant>
        <vt:lpstr>Thème</vt:lpstr>
      </vt:variant>
      <vt:variant>
        <vt:i4>3</vt:i4>
      </vt:variant>
      <vt:variant>
        <vt:lpstr>Titres des diapositives</vt:lpstr>
      </vt:variant>
      <vt:variant>
        <vt:i4>28</vt:i4>
      </vt:variant>
    </vt:vector>
  </HeadingPairs>
  <TitlesOfParts>
    <vt:vector size="46" baseType="lpstr">
      <vt:lpstr>ＭＳ Ｐゴシック</vt:lpstr>
      <vt:lpstr>ＭＳ Ｐゴシック</vt:lpstr>
      <vt:lpstr>Arial</vt:lpstr>
      <vt:lpstr>Arial Black</vt:lpstr>
      <vt:lpstr>Arial Unicode MS</vt:lpstr>
      <vt:lpstr>Calibri</vt:lpstr>
      <vt:lpstr>Calibri Light</vt:lpstr>
      <vt:lpstr>Google Sans</vt:lpstr>
      <vt:lpstr>Sitka Banner Semibold</vt:lpstr>
      <vt:lpstr>Times New Roman</vt:lpstr>
      <vt:lpstr>Traditional Arabic</vt:lpstr>
      <vt:lpstr>Tw Cen MT</vt:lpstr>
      <vt:lpstr>Tw Cen MT Condensed</vt:lpstr>
      <vt:lpstr>Wingdings</vt:lpstr>
      <vt:lpstr>Wingdings 3</vt:lpstr>
      <vt:lpstr>Integral</vt:lpstr>
      <vt:lpstr>Office Theme</vt:lpstr>
      <vt:lpstr>Thème Office</vt:lpstr>
      <vt:lpstr>Présentation PowerPoint</vt:lpstr>
      <vt:lpstr>What is biosafety?</vt:lpstr>
      <vt:lpstr>The Cartagena protocol on biosafety (CPB)</vt:lpstr>
      <vt:lpstr>The precautionary approach</vt:lpstr>
      <vt:lpstr>Some definitions</vt:lpstr>
      <vt:lpstr>Objective of the Cartagena protocol (Art.1)</vt:lpstr>
      <vt:lpstr>Scope of the protocol</vt:lpstr>
      <vt:lpstr>Application of the CPB</vt:lpstr>
      <vt:lpstr>Advanced informed agreement procedure</vt:lpstr>
      <vt:lpstr>Procedure for LMO intended for direct use as food or feed, or for processing (ffp)</vt:lpstr>
      <vt:lpstr>What is the main difference between AIA and FFP procedures ?</vt:lpstr>
      <vt:lpstr>Simplified procedure</vt:lpstr>
      <vt:lpstr>Review of decisions</vt:lpstr>
      <vt:lpstr>Présentation PowerPoint</vt:lpstr>
      <vt:lpstr>General provisions</vt:lpstr>
      <vt:lpstr>Risk assessment (ra)</vt:lpstr>
      <vt:lpstr>Unintentional Transboundary Movements</vt:lpstr>
      <vt:lpstr>Illegal transboundary movements</vt:lpstr>
      <vt:lpstr>Confidential information (1/2)</vt:lpstr>
      <vt:lpstr>Confidential information (2/2)</vt:lpstr>
      <vt:lpstr>Other issues</vt:lpstr>
      <vt:lpstr>About the LMOs unique identifier</vt:lpstr>
      <vt:lpstr>Capacity building</vt:lpstr>
      <vt:lpstr>Public awareness and participation</vt:lpstr>
      <vt:lpstr>Compliance Procedures and Mechanisms</vt:lpstr>
      <vt:lpstr>Non-Parties</vt:lpstr>
      <vt:lpstr>Non Parties</vt:lpstr>
      <vt:lpstr>Présentation PowerPoint</vt:lpstr>
    </vt:vector>
  </TitlesOfParts>
  <Company>Ossama AbdelKawy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Ossama AbdelKawy</dc:creator>
  <cp:lastModifiedBy>chant andri</cp:lastModifiedBy>
  <cp:revision>283</cp:revision>
  <dcterms:created xsi:type="dcterms:W3CDTF">2018-09-03T08:21:53Z</dcterms:created>
  <dcterms:modified xsi:type="dcterms:W3CDTF">2024-10-08T07:08:01Z</dcterms:modified>
</cp:coreProperties>
</file>