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72" r:id="rId2"/>
    <p:sldId id="280" r:id="rId3"/>
    <p:sldId id="432" r:id="rId4"/>
    <p:sldId id="429" r:id="rId5"/>
    <p:sldId id="43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FA6938"/>
    <a:srgbClr val="569ED9"/>
    <a:srgbClr val="A9A9A9"/>
    <a:srgbClr val="767172"/>
    <a:srgbClr val="FA6431"/>
    <a:srgbClr val="428BC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1" autoAdjust="0"/>
    <p:restoredTop sz="94906" autoAdjust="0"/>
  </p:normalViewPr>
  <p:slideViewPr>
    <p:cSldViewPr snapToGrid="0">
      <p:cViewPr varScale="1">
        <p:scale>
          <a:sx n="76" d="100"/>
          <a:sy n="76" d="100"/>
        </p:scale>
        <p:origin x="296"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ouassi, Charles" userId="3a88f3f6-b4c9-46cf-94cc-df6fda2ef027" providerId="ADAL" clId="{41E88034-31C8-4710-BBDB-4BC3485D66E5}"/>
    <pc:docChg chg="undo redo custSel addSld modSld">
      <pc:chgData name="Kouassi, Charles" userId="3a88f3f6-b4c9-46cf-94cc-df6fda2ef027" providerId="ADAL" clId="{41E88034-31C8-4710-BBDB-4BC3485D66E5}" dt="2024-09-28T12:43:05.188" v="1373" actId="478"/>
      <pc:docMkLst>
        <pc:docMk/>
      </pc:docMkLst>
      <pc:sldChg chg="modSp mod">
        <pc:chgData name="Kouassi, Charles" userId="3a88f3f6-b4c9-46cf-94cc-df6fda2ef027" providerId="ADAL" clId="{41E88034-31C8-4710-BBDB-4BC3485D66E5}" dt="2024-09-28T12:01:23.842" v="834" actId="20577"/>
        <pc:sldMkLst>
          <pc:docMk/>
          <pc:sldMk cId="3223683324" sldId="280"/>
        </pc:sldMkLst>
        <pc:spChg chg="mod">
          <ac:chgData name="Kouassi, Charles" userId="3a88f3f6-b4c9-46cf-94cc-df6fda2ef027" providerId="ADAL" clId="{41E88034-31C8-4710-BBDB-4BC3485D66E5}" dt="2024-09-28T12:01:23.842" v="834" actId="20577"/>
          <ac:spMkLst>
            <pc:docMk/>
            <pc:sldMk cId="3223683324" sldId="280"/>
            <ac:spMk id="2" creationId="{103D735E-BE47-44C4-B3C0-07F8B78C200A}"/>
          </ac:spMkLst>
        </pc:spChg>
        <pc:spChg chg="mod">
          <ac:chgData name="Kouassi, Charles" userId="3a88f3f6-b4c9-46cf-94cc-df6fda2ef027" providerId="ADAL" clId="{41E88034-31C8-4710-BBDB-4BC3485D66E5}" dt="2024-09-26T23:18:04.661" v="691" actId="20577"/>
          <ac:spMkLst>
            <pc:docMk/>
            <pc:sldMk cId="3223683324" sldId="280"/>
            <ac:spMk id="3" creationId="{EEF08F6D-BD20-45CF-88D1-4D19003E9DAA}"/>
          </ac:spMkLst>
        </pc:spChg>
      </pc:sldChg>
      <pc:sldChg chg="modSp mod">
        <pc:chgData name="Kouassi, Charles" userId="3a88f3f6-b4c9-46cf-94cc-df6fda2ef027" providerId="ADAL" clId="{41E88034-31C8-4710-BBDB-4BC3485D66E5}" dt="2024-09-28T12:00:03.984" v="767" actId="20577"/>
        <pc:sldMkLst>
          <pc:docMk/>
          <pc:sldMk cId="1735815267" sldId="372"/>
        </pc:sldMkLst>
        <pc:spChg chg="mod">
          <ac:chgData name="Kouassi, Charles" userId="3a88f3f6-b4c9-46cf-94cc-df6fda2ef027" providerId="ADAL" clId="{41E88034-31C8-4710-BBDB-4BC3485D66E5}" dt="2024-09-28T12:00:03.984" v="767" actId="20577"/>
          <ac:spMkLst>
            <pc:docMk/>
            <pc:sldMk cId="1735815267" sldId="372"/>
            <ac:spMk id="2" creationId="{7053E5FF-8FD9-43B1-B59D-7F4F557336F3}"/>
          </ac:spMkLst>
        </pc:spChg>
        <pc:spChg chg="mod">
          <ac:chgData name="Kouassi, Charles" userId="3a88f3f6-b4c9-46cf-94cc-df6fda2ef027" providerId="ADAL" clId="{41E88034-31C8-4710-BBDB-4BC3485D66E5}" dt="2024-09-26T22:28:09.670" v="98" actId="20577"/>
          <ac:spMkLst>
            <pc:docMk/>
            <pc:sldMk cId="1735815267" sldId="372"/>
            <ac:spMk id="3" creationId="{F9F73660-097F-4AA5-8D05-45043420F064}"/>
          </ac:spMkLst>
        </pc:spChg>
      </pc:sldChg>
      <pc:sldChg chg="delSp modSp mod">
        <pc:chgData name="Kouassi, Charles" userId="3a88f3f6-b4c9-46cf-94cc-df6fda2ef027" providerId="ADAL" clId="{41E88034-31C8-4710-BBDB-4BC3485D66E5}" dt="2024-09-28T12:41:38.161" v="1370" actId="12"/>
        <pc:sldMkLst>
          <pc:docMk/>
          <pc:sldMk cId="2744981031" sldId="429"/>
        </pc:sldMkLst>
        <pc:spChg chg="mod">
          <ac:chgData name="Kouassi, Charles" userId="3a88f3f6-b4c9-46cf-94cc-df6fda2ef027" providerId="ADAL" clId="{41E88034-31C8-4710-BBDB-4BC3485D66E5}" dt="2024-09-26T22:44:20.138" v="233" actId="20577"/>
          <ac:spMkLst>
            <pc:docMk/>
            <pc:sldMk cId="2744981031" sldId="429"/>
            <ac:spMk id="2" creationId="{DA4FA004-6B2B-E451-070A-6554D40C3BF3}"/>
          </ac:spMkLst>
        </pc:spChg>
        <pc:spChg chg="mod">
          <ac:chgData name="Kouassi, Charles" userId="3a88f3f6-b4c9-46cf-94cc-df6fda2ef027" providerId="ADAL" clId="{41E88034-31C8-4710-BBDB-4BC3485D66E5}" dt="2024-09-28T12:41:38.161" v="1370" actId="12"/>
          <ac:spMkLst>
            <pc:docMk/>
            <pc:sldMk cId="2744981031" sldId="429"/>
            <ac:spMk id="3" creationId="{A9FB21C7-F437-737B-E5FA-1B27046A387B}"/>
          </ac:spMkLst>
        </pc:spChg>
        <pc:spChg chg="mod">
          <ac:chgData name="Kouassi, Charles" userId="3a88f3f6-b4c9-46cf-94cc-df6fda2ef027" providerId="ADAL" clId="{41E88034-31C8-4710-BBDB-4BC3485D66E5}" dt="2024-09-26T22:38:49.401" v="173" actId="20577"/>
          <ac:spMkLst>
            <pc:docMk/>
            <pc:sldMk cId="2744981031" sldId="429"/>
            <ac:spMk id="4" creationId="{7ACCDD12-72AE-4DB3-0A09-E60771ADEFE0}"/>
          </ac:spMkLst>
        </pc:spChg>
        <pc:spChg chg="del">
          <ac:chgData name="Kouassi, Charles" userId="3a88f3f6-b4c9-46cf-94cc-df6fda2ef027" providerId="ADAL" clId="{41E88034-31C8-4710-BBDB-4BC3485D66E5}" dt="2024-09-26T22:42:31.823" v="229" actId="478"/>
          <ac:spMkLst>
            <pc:docMk/>
            <pc:sldMk cId="2744981031" sldId="429"/>
            <ac:spMk id="5" creationId="{399CCA6D-CFAB-0C80-F2D5-D504EFC9CAE9}"/>
          </ac:spMkLst>
        </pc:spChg>
      </pc:sldChg>
      <pc:sldChg chg="delSp modSp mod">
        <pc:chgData name="Kouassi, Charles" userId="3a88f3f6-b4c9-46cf-94cc-df6fda2ef027" providerId="ADAL" clId="{41E88034-31C8-4710-BBDB-4BC3485D66E5}" dt="2024-09-28T12:43:05.188" v="1373" actId="478"/>
        <pc:sldMkLst>
          <pc:docMk/>
          <pc:sldMk cId="329816428" sldId="430"/>
        </pc:sldMkLst>
        <pc:spChg chg="del mod">
          <ac:chgData name="Kouassi, Charles" userId="3a88f3f6-b4c9-46cf-94cc-df6fda2ef027" providerId="ADAL" clId="{41E88034-31C8-4710-BBDB-4BC3485D66E5}" dt="2024-09-28T12:43:02.748" v="1372" actId="478"/>
          <ac:spMkLst>
            <pc:docMk/>
            <pc:sldMk cId="329816428" sldId="430"/>
            <ac:spMk id="6" creationId="{00000000-0000-0000-0000-000000000000}"/>
          </ac:spMkLst>
        </pc:spChg>
        <pc:spChg chg="del">
          <ac:chgData name="Kouassi, Charles" userId="3a88f3f6-b4c9-46cf-94cc-df6fda2ef027" providerId="ADAL" clId="{41E88034-31C8-4710-BBDB-4BC3485D66E5}" dt="2024-09-28T12:43:05.188" v="1373" actId="478"/>
          <ac:spMkLst>
            <pc:docMk/>
            <pc:sldMk cId="329816428" sldId="430"/>
            <ac:spMk id="7" creationId="{00000000-0000-0000-0000-000000000000}"/>
          </ac:spMkLst>
        </pc:spChg>
      </pc:sldChg>
      <pc:sldChg chg="modSp add mod">
        <pc:chgData name="Kouassi, Charles" userId="3a88f3f6-b4c9-46cf-94cc-df6fda2ef027" providerId="ADAL" clId="{41E88034-31C8-4710-BBDB-4BC3485D66E5}" dt="2024-09-28T12:40:46.992" v="1358" actId="6549"/>
        <pc:sldMkLst>
          <pc:docMk/>
          <pc:sldMk cId="169132174" sldId="431"/>
        </pc:sldMkLst>
        <pc:spChg chg="mod">
          <ac:chgData name="Kouassi, Charles" userId="3a88f3f6-b4c9-46cf-94cc-df6fda2ef027" providerId="ADAL" clId="{41E88034-31C8-4710-BBDB-4BC3485D66E5}" dt="2024-09-26T23:03:59.366" v="296" actId="20577"/>
          <ac:spMkLst>
            <pc:docMk/>
            <pc:sldMk cId="169132174" sldId="431"/>
            <ac:spMk id="2" creationId="{DA4FA004-6B2B-E451-070A-6554D40C3BF3}"/>
          </ac:spMkLst>
        </pc:spChg>
        <pc:spChg chg="mod">
          <ac:chgData name="Kouassi, Charles" userId="3a88f3f6-b4c9-46cf-94cc-df6fda2ef027" providerId="ADAL" clId="{41E88034-31C8-4710-BBDB-4BC3485D66E5}" dt="2024-09-28T12:40:46.992" v="1358" actId="6549"/>
          <ac:spMkLst>
            <pc:docMk/>
            <pc:sldMk cId="169132174" sldId="431"/>
            <ac:spMk id="3" creationId="{A9FB21C7-F437-737B-E5FA-1B27046A387B}"/>
          </ac:spMkLst>
        </pc:spChg>
      </pc:sldChg>
    </pc:docChg>
  </pc:docChgLst>
  <pc:docChgLst>
    <pc:chgData name="Kouassi, Charles" userId="3a88f3f6-b4c9-46cf-94cc-df6fda2ef027" providerId="ADAL" clId="{B4B82F72-F35D-455B-9951-5247CEDC4D1E}"/>
    <pc:docChg chg="undo custSel modSld">
      <pc:chgData name="Kouassi, Charles" userId="3a88f3f6-b4c9-46cf-94cc-df6fda2ef027" providerId="ADAL" clId="{B4B82F72-F35D-455B-9951-5247CEDC4D1E}" dt="2024-10-06T14:28:10.204" v="2435" actId="20577"/>
      <pc:docMkLst>
        <pc:docMk/>
      </pc:docMkLst>
      <pc:sldChg chg="modSp mod">
        <pc:chgData name="Kouassi, Charles" userId="3a88f3f6-b4c9-46cf-94cc-df6fda2ef027" providerId="ADAL" clId="{B4B82F72-F35D-455B-9951-5247CEDC4D1E}" dt="2024-10-06T08:09:55.162" v="1148" actId="313"/>
        <pc:sldMkLst>
          <pc:docMk/>
          <pc:sldMk cId="3223683324" sldId="280"/>
        </pc:sldMkLst>
        <pc:spChg chg="mod">
          <ac:chgData name="Kouassi, Charles" userId="3a88f3f6-b4c9-46cf-94cc-df6fda2ef027" providerId="ADAL" clId="{B4B82F72-F35D-455B-9951-5247CEDC4D1E}" dt="2024-10-06T08:09:55.162" v="1148" actId="313"/>
          <ac:spMkLst>
            <pc:docMk/>
            <pc:sldMk cId="3223683324" sldId="280"/>
            <ac:spMk id="2" creationId="{103D735E-BE47-44C4-B3C0-07F8B78C200A}"/>
          </ac:spMkLst>
        </pc:spChg>
      </pc:sldChg>
      <pc:sldChg chg="modSp mod">
        <pc:chgData name="Kouassi, Charles" userId="3a88f3f6-b4c9-46cf-94cc-df6fda2ef027" providerId="ADAL" clId="{B4B82F72-F35D-455B-9951-5247CEDC4D1E}" dt="2024-10-05T19:58:40.132" v="53" actId="20577"/>
        <pc:sldMkLst>
          <pc:docMk/>
          <pc:sldMk cId="1735815267" sldId="372"/>
        </pc:sldMkLst>
        <pc:spChg chg="mod">
          <ac:chgData name="Kouassi, Charles" userId="3a88f3f6-b4c9-46cf-94cc-df6fda2ef027" providerId="ADAL" clId="{B4B82F72-F35D-455B-9951-5247CEDC4D1E}" dt="2024-10-05T19:58:40.132" v="53" actId="20577"/>
          <ac:spMkLst>
            <pc:docMk/>
            <pc:sldMk cId="1735815267" sldId="372"/>
            <ac:spMk id="2" creationId="{7053E5FF-8FD9-43B1-B59D-7F4F557336F3}"/>
          </ac:spMkLst>
        </pc:spChg>
      </pc:sldChg>
      <pc:sldChg chg="modSp mod">
        <pc:chgData name="Kouassi, Charles" userId="3a88f3f6-b4c9-46cf-94cc-df6fda2ef027" providerId="ADAL" clId="{B4B82F72-F35D-455B-9951-5247CEDC4D1E}" dt="2024-10-06T09:17:15.421" v="1157" actId="20577"/>
        <pc:sldMkLst>
          <pc:docMk/>
          <pc:sldMk cId="2744981031" sldId="429"/>
        </pc:sldMkLst>
        <pc:spChg chg="mod">
          <ac:chgData name="Kouassi, Charles" userId="3a88f3f6-b4c9-46cf-94cc-df6fda2ef027" providerId="ADAL" clId="{B4B82F72-F35D-455B-9951-5247CEDC4D1E}" dt="2024-10-05T21:13:13.195" v="1026" actId="20577"/>
          <ac:spMkLst>
            <pc:docMk/>
            <pc:sldMk cId="2744981031" sldId="429"/>
            <ac:spMk id="2" creationId="{DA4FA004-6B2B-E451-070A-6554D40C3BF3}"/>
          </ac:spMkLst>
        </pc:spChg>
        <pc:spChg chg="mod">
          <ac:chgData name="Kouassi, Charles" userId="3a88f3f6-b4c9-46cf-94cc-df6fda2ef027" providerId="ADAL" clId="{B4B82F72-F35D-455B-9951-5247CEDC4D1E}" dt="2024-10-06T09:17:15.421" v="1157" actId="20577"/>
          <ac:spMkLst>
            <pc:docMk/>
            <pc:sldMk cId="2744981031" sldId="429"/>
            <ac:spMk id="3" creationId="{A9FB21C7-F437-737B-E5FA-1B27046A387B}"/>
          </ac:spMkLst>
        </pc:spChg>
      </pc:sldChg>
      <pc:sldChg chg="addSp modSp mod">
        <pc:chgData name="Kouassi, Charles" userId="3a88f3f6-b4c9-46cf-94cc-df6fda2ef027" providerId="ADAL" clId="{B4B82F72-F35D-455B-9951-5247CEDC4D1E}" dt="2024-10-06T14:28:10.204" v="2435" actId="20577"/>
        <pc:sldMkLst>
          <pc:docMk/>
          <pc:sldMk cId="169132174" sldId="431"/>
        </pc:sldMkLst>
        <pc:spChg chg="mod">
          <ac:chgData name="Kouassi, Charles" userId="3a88f3f6-b4c9-46cf-94cc-df6fda2ef027" providerId="ADAL" clId="{B4B82F72-F35D-455B-9951-5247CEDC4D1E}" dt="2024-10-06T10:01:03.103" v="1193" actId="20577"/>
          <ac:spMkLst>
            <pc:docMk/>
            <pc:sldMk cId="169132174" sldId="431"/>
            <ac:spMk id="2" creationId="{DA4FA004-6B2B-E451-070A-6554D40C3BF3}"/>
          </ac:spMkLst>
        </pc:spChg>
        <pc:spChg chg="mod">
          <ac:chgData name="Kouassi, Charles" userId="3a88f3f6-b4c9-46cf-94cc-df6fda2ef027" providerId="ADAL" clId="{B4B82F72-F35D-455B-9951-5247CEDC4D1E}" dt="2024-10-06T14:28:10.204" v="2435" actId="20577"/>
          <ac:spMkLst>
            <pc:docMk/>
            <pc:sldMk cId="169132174" sldId="431"/>
            <ac:spMk id="3" creationId="{A9FB21C7-F437-737B-E5FA-1B27046A387B}"/>
          </ac:spMkLst>
        </pc:spChg>
        <pc:spChg chg="add mod">
          <ac:chgData name="Kouassi, Charles" userId="3a88f3f6-b4c9-46cf-94cc-df6fda2ef027" providerId="ADAL" clId="{B4B82F72-F35D-455B-9951-5247CEDC4D1E}" dt="2024-10-06T10:00:11.009" v="1159"/>
          <ac:spMkLst>
            <pc:docMk/>
            <pc:sldMk cId="169132174" sldId="431"/>
            <ac:spMk id="5" creationId="{D205F064-692D-0808-E24B-D8327C7CAB61}"/>
          </ac:spMkLst>
        </pc:spChg>
        <pc:graphicFrameChg chg="add mod">
          <ac:chgData name="Kouassi, Charles" userId="3a88f3f6-b4c9-46cf-94cc-df6fda2ef027" providerId="ADAL" clId="{B4B82F72-F35D-455B-9951-5247CEDC4D1E}" dt="2024-10-06T10:00:08.383" v="1158"/>
          <ac:graphicFrameMkLst>
            <pc:docMk/>
            <pc:sldMk cId="169132174" sldId="431"/>
            <ac:graphicFrameMk id="4" creationId="{325B4135-AE32-93A0-29C6-57E4898C8D82}"/>
          </ac:graphicFrameMkLst>
        </pc:graphicFrameChg>
      </pc:sldChg>
    </pc:docChg>
  </pc:docChgLst>
  <pc:docChgLst>
    <pc:chgData name="Kouassi, Charles" userId="3a88f3f6-b4c9-46cf-94cc-df6fda2ef027" providerId="ADAL" clId="{3AD3CAEC-74E4-4EA8-920D-F4229DA4008B}"/>
    <pc:docChg chg="undo custSel addSld delSld modSld">
      <pc:chgData name="Kouassi, Charles" userId="3a88f3f6-b4c9-46cf-94cc-df6fda2ef027" providerId="ADAL" clId="{3AD3CAEC-74E4-4EA8-920D-F4229DA4008B}" dt="2024-10-09T08:33:06.691" v="591" actId="20577"/>
      <pc:docMkLst>
        <pc:docMk/>
      </pc:docMkLst>
      <pc:sldChg chg="modSp mod">
        <pc:chgData name="Kouassi, Charles" userId="3a88f3f6-b4c9-46cf-94cc-df6fda2ef027" providerId="ADAL" clId="{3AD3CAEC-74E4-4EA8-920D-F4229DA4008B}" dt="2024-10-09T06:31:05.853" v="6" actId="20577"/>
        <pc:sldMkLst>
          <pc:docMk/>
          <pc:sldMk cId="3223683324" sldId="280"/>
        </pc:sldMkLst>
        <pc:spChg chg="mod">
          <ac:chgData name="Kouassi, Charles" userId="3a88f3f6-b4c9-46cf-94cc-df6fda2ef027" providerId="ADAL" clId="{3AD3CAEC-74E4-4EA8-920D-F4229DA4008B}" dt="2024-10-09T06:31:05.853" v="6" actId="20577"/>
          <ac:spMkLst>
            <pc:docMk/>
            <pc:sldMk cId="3223683324" sldId="280"/>
            <ac:spMk id="2" creationId="{103D735E-BE47-44C4-B3C0-07F8B78C200A}"/>
          </ac:spMkLst>
        </pc:spChg>
      </pc:sldChg>
      <pc:sldChg chg="modSp mod">
        <pc:chgData name="Kouassi, Charles" userId="3a88f3f6-b4c9-46cf-94cc-df6fda2ef027" providerId="ADAL" clId="{3AD3CAEC-74E4-4EA8-920D-F4229DA4008B}" dt="2024-10-09T08:01:19.491" v="577" actId="20577"/>
        <pc:sldMkLst>
          <pc:docMk/>
          <pc:sldMk cId="2744981031" sldId="429"/>
        </pc:sldMkLst>
        <pc:spChg chg="mod">
          <ac:chgData name="Kouassi, Charles" userId="3a88f3f6-b4c9-46cf-94cc-df6fda2ef027" providerId="ADAL" clId="{3AD3CAEC-74E4-4EA8-920D-F4229DA4008B}" dt="2024-10-09T08:01:19.491" v="577" actId="20577"/>
          <ac:spMkLst>
            <pc:docMk/>
            <pc:sldMk cId="2744981031" sldId="429"/>
            <ac:spMk id="2" creationId="{DA4FA004-6B2B-E451-070A-6554D40C3BF3}"/>
          </ac:spMkLst>
        </pc:spChg>
        <pc:spChg chg="mod">
          <ac:chgData name="Kouassi, Charles" userId="3a88f3f6-b4c9-46cf-94cc-df6fda2ef027" providerId="ADAL" clId="{3AD3CAEC-74E4-4EA8-920D-F4229DA4008B}" dt="2024-10-09T07:27:33.825" v="564" actId="403"/>
          <ac:spMkLst>
            <pc:docMk/>
            <pc:sldMk cId="2744981031" sldId="429"/>
            <ac:spMk id="3" creationId="{A9FB21C7-F437-737B-E5FA-1B27046A387B}"/>
          </ac:spMkLst>
        </pc:spChg>
      </pc:sldChg>
      <pc:sldChg chg="add del">
        <pc:chgData name="Kouassi, Charles" userId="3a88f3f6-b4c9-46cf-94cc-df6fda2ef027" providerId="ADAL" clId="{3AD3CAEC-74E4-4EA8-920D-F4229DA4008B}" dt="2024-10-07T17:18:28.236" v="2" actId="2696"/>
        <pc:sldMkLst>
          <pc:docMk/>
          <pc:sldMk cId="169132174" sldId="431"/>
        </pc:sldMkLst>
      </pc:sldChg>
      <pc:sldChg chg="modSp add del mod">
        <pc:chgData name="Kouassi, Charles" userId="3a88f3f6-b4c9-46cf-94cc-df6fda2ef027" providerId="ADAL" clId="{3AD3CAEC-74E4-4EA8-920D-F4229DA4008B}" dt="2024-10-09T08:01:45.107" v="581" actId="47"/>
        <pc:sldMkLst>
          <pc:docMk/>
          <pc:sldMk cId="1256665582" sldId="431"/>
        </pc:sldMkLst>
        <pc:spChg chg="mod">
          <ac:chgData name="Kouassi, Charles" userId="3a88f3f6-b4c9-46cf-94cc-df6fda2ef027" providerId="ADAL" clId="{3AD3CAEC-74E4-4EA8-920D-F4229DA4008B}" dt="2024-10-09T08:01:27.922" v="579" actId="20577"/>
          <ac:spMkLst>
            <pc:docMk/>
            <pc:sldMk cId="1256665582" sldId="431"/>
            <ac:spMk id="2" creationId="{DA4FA004-6B2B-E451-070A-6554D40C3BF3}"/>
          </ac:spMkLst>
        </pc:spChg>
        <pc:spChg chg="mod">
          <ac:chgData name="Kouassi, Charles" userId="3a88f3f6-b4c9-46cf-94cc-df6fda2ef027" providerId="ADAL" clId="{3AD3CAEC-74E4-4EA8-920D-F4229DA4008B}" dt="2024-10-09T07:29:41.487" v="575" actId="108"/>
          <ac:spMkLst>
            <pc:docMk/>
            <pc:sldMk cId="1256665582" sldId="431"/>
            <ac:spMk id="3" creationId="{A9FB21C7-F437-737B-E5FA-1B27046A387B}"/>
          </ac:spMkLst>
        </pc:spChg>
      </pc:sldChg>
      <pc:sldChg chg="modSp add mod">
        <pc:chgData name="Kouassi, Charles" userId="3a88f3f6-b4c9-46cf-94cc-df6fda2ef027" providerId="ADAL" clId="{3AD3CAEC-74E4-4EA8-920D-F4229DA4008B}" dt="2024-10-09T08:33:06.691" v="591" actId="20577"/>
        <pc:sldMkLst>
          <pc:docMk/>
          <pc:sldMk cId="909130541" sldId="432"/>
        </pc:sldMkLst>
        <pc:spChg chg="mod">
          <ac:chgData name="Kouassi, Charles" userId="3a88f3f6-b4c9-46cf-94cc-df6fda2ef027" providerId="ADAL" clId="{3AD3CAEC-74E4-4EA8-920D-F4229DA4008B}" dt="2024-10-09T08:33:06.691" v="591" actId="20577"/>
          <ac:spMkLst>
            <pc:docMk/>
            <pc:sldMk cId="909130541" sldId="432"/>
            <ac:spMk id="3" creationId="{A9FB21C7-F437-737B-E5FA-1B27046A387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10E587-7E16-4434-A117-B1BAFCCF2631}" type="datetimeFigureOut">
              <a:rPr lang="en-US" smtClean="0"/>
              <a:t>10/9/2024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10D416-DC19-4137-BBB3-C26A50A7C479}" type="slidenum">
              <a:rPr lang="en-US" smtClean="0"/>
              <a:t>‹#›</a:t>
            </a:fld>
            <a:endParaRPr lang="en-US"/>
          </a:p>
        </p:txBody>
      </p:sp>
    </p:spTree>
    <p:extLst>
      <p:ext uri="{BB962C8B-B14F-4D97-AF65-F5344CB8AC3E}">
        <p14:creationId xmlns:p14="http://schemas.microsoft.com/office/powerpoint/2010/main" val="3188748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a:defRPr sz="2400">
                <a:solidFill>
                  <a:schemeClr val="tx1"/>
                </a:solidFill>
                <a:latin typeface="Times New Roman" panose="02020603050405020304" pitchFamily="18" charset="0"/>
                <a:ea typeface="MS PGothic" panose="020B0600070205080204" pitchFamily="34" charset="-128"/>
              </a:defRPr>
            </a:lvl1pPr>
            <a:lvl2pPr marL="742950" indent="-285750">
              <a:defRPr sz="2400">
                <a:solidFill>
                  <a:schemeClr val="tx1"/>
                </a:solidFill>
                <a:latin typeface="Times New Roman" panose="02020603050405020304" pitchFamily="18" charset="0"/>
                <a:ea typeface="MS PGothic" panose="020B0600070205080204" pitchFamily="34" charset="-128"/>
              </a:defRPr>
            </a:lvl2pPr>
            <a:lvl3pPr marL="1143000" indent="-228600">
              <a:defRPr sz="2400">
                <a:solidFill>
                  <a:schemeClr val="tx1"/>
                </a:solidFill>
                <a:latin typeface="Times New Roman" panose="02020603050405020304" pitchFamily="18" charset="0"/>
                <a:ea typeface="MS PGothic" panose="020B0600070205080204" pitchFamily="34" charset="-128"/>
              </a:defRPr>
            </a:lvl3pPr>
            <a:lvl4pPr marL="1600200" indent="-228600">
              <a:defRPr sz="2400">
                <a:solidFill>
                  <a:schemeClr val="tx1"/>
                </a:solidFill>
                <a:latin typeface="Times New Roman" panose="02020603050405020304" pitchFamily="18" charset="0"/>
                <a:ea typeface="MS PGothic" panose="020B0600070205080204" pitchFamily="34" charset="-128"/>
              </a:defRPr>
            </a:lvl4pPr>
            <a:lvl5pPr marL="2057400" indent="-228600">
              <a:defRPr sz="2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MS PGothic" panose="020B0600070205080204" pitchFamily="34" charset="-128"/>
              </a:defRPr>
            </a:lvl9pPr>
          </a:lstStyle>
          <a:p>
            <a:fld id="{B4E07676-6CB2-4ED2-933A-A8D789A61951}" type="slidenum">
              <a:rPr lang="en-US" altLang="en-US" sz="1200" smtClean="0"/>
              <a:pPr/>
              <a:t>5</a:t>
            </a:fld>
            <a:endParaRPr lang="en-US" altLang="en-US" sz="120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sq">
                <a:solidFill>
                  <a:srgbClr val="000000"/>
                </a:solidFill>
                <a:miter lim="800000"/>
                <a:headEnd type="none" w="sm" len="sm"/>
                <a:tailEnd type="none" w="sm" len="sm"/>
              </a14:hiddenLine>
            </a:ext>
          </a:extLst>
        </p:spPr>
        <p:txBody>
          <a:bodyPr/>
          <a:lstStyle/>
          <a:p>
            <a:pPr eaLnBrk="1" hangingPunct="1"/>
            <a:endParaRPr lang="es-ES" altLang="en-US" dirty="0">
              <a:latin typeface="Times New Roman" panose="02020603050405020304" pitchFamily="18" charset="0"/>
            </a:endParaRPr>
          </a:p>
        </p:txBody>
      </p:sp>
    </p:spTree>
    <p:extLst>
      <p:ext uri="{BB962C8B-B14F-4D97-AF65-F5344CB8AC3E}">
        <p14:creationId xmlns:p14="http://schemas.microsoft.com/office/powerpoint/2010/main" val="31329607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Master Layout">
    <p:spTree>
      <p:nvGrpSpPr>
        <p:cNvPr id="1" name=""/>
        <p:cNvGrpSpPr/>
        <p:nvPr/>
      </p:nvGrpSpPr>
      <p:grpSpPr>
        <a:xfrm>
          <a:off x="0" y="0"/>
          <a:ext cx="0" cy="0"/>
          <a:chOff x="0" y="0"/>
          <a:chExt cx="0" cy="0"/>
        </a:xfrm>
      </p:grpSpPr>
      <p:cxnSp>
        <p:nvCxnSpPr>
          <p:cNvPr id="8" name="Straight Connector 7"/>
          <p:cNvCxnSpPr/>
          <p:nvPr/>
        </p:nvCxnSpPr>
        <p:spPr>
          <a:xfrm flipV="1">
            <a:off x="8366523" y="51117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15" name="Picture 14" descr="E:\BCH 3 Project\Project Logo\427x323.jpg"/>
          <p:cNvPicPr/>
          <p:nvPr userDrawn="1"/>
        </p:nvPicPr>
        <p:blipFill>
          <a:blip r:embed="rId2">
            <a:extLst>
              <a:ext uri="{28A0092B-C50C-407E-A947-70E740481C1C}">
                <a14:useLocalDpi xmlns:a14="http://schemas.microsoft.com/office/drawing/2010/main"/>
              </a:ext>
            </a:extLst>
          </a:blip>
          <a:srcRect/>
          <a:stretch>
            <a:fillRect/>
          </a:stretch>
        </p:blipFill>
        <p:spPr bwMode="auto">
          <a:xfrm>
            <a:off x="4464552" y="0"/>
            <a:ext cx="3054350" cy="2311400"/>
          </a:xfrm>
          <a:prstGeom prst="rect">
            <a:avLst/>
          </a:prstGeom>
          <a:noFill/>
          <a:ln>
            <a:noFill/>
          </a:ln>
        </p:spPr>
      </p:pic>
      <p:pic>
        <p:nvPicPr>
          <p:cNvPr id="2" name="Picture 1">
            <a:extLst>
              <a:ext uri="{FF2B5EF4-FFF2-40B4-BE49-F238E27FC236}">
                <a16:creationId xmlns:a16="http://schemas.microsoft.com/office/drawing/2014/main" id="{C4E180FF-3FED-4F69-86CA-4349690FB631}"/>
              </a:ext>
            </a:extLst>
          </p:cNvPr>
          <p:cNvPicPr>
            <a:picLocks noChangeAspect="1"/>
          </p:cNvPicPr>
          <p:nvPr userDrawn="1"/>
        </p:nvPicPr>
        <p:blipFill>
          <a:blip r:embed="rId3"/>
          <a:stretch>
            <a:fillRect/>
          </a:stretch>
        </p:blipFill>
        <p:spPr>
          <a:xfrm>
            <a:off x="10722579" y="107517"/>
            <a:ext cx="1145555" cy="1332330"/>
          </a:xfrm>
          <a:prstGeom prst="rect">
            <a:avLst/>
          </a:prstGeom>
        </p:spPr>
      </p:pic>
      <p:pic>
        <p:nvPicPr>
          <p:cNvPr id="3" name="Picture 2">
            <a:extLst>
              <a:ext uri="{FF2B5EF4-FFF2-40B4-BE49-F238E27FC236}">
                <a16:creationId xmlns:a16="http://schemas.microsoft.com/office/drawing/2014/main" id="{C4D7A1F7-FDC4-4B5F-8031-329F600D3A2B}"/>
              </a:ext>
            </a:extLst>
          </p:cNvPr>
          <p:cNvPicPr>
            <a:picLocks noChangeAspect="1"/>
          </p:cNvPicPr>
          <p:nvPr userDrawn="1"/>
        </p:nvPicPr>
        <p:blipFill>
          <a:blip r:embed="rId4"/>
          <a:stretch>
            <a:fillRect/>
          </a:stretch>
        </p:blipFill>
        <p:spPr>
          <a:xfrm>
            <a:off x="376056" y="110443"/>
            <a:ext cx="1991224" cy="1305601"/>
          </a:xfrm>
          <a:prstGeom prst="rect">
            <a:avLst/>
          </a:prstGeom>
        </p:spPr>
      </p:pic>
      <p:sp>
        <p:nvSpPr>
          <p:cNvPr id="9" name="Title 1">
            <a:extLst>
              <a:ext uri="{FF2B5EF4-FFF2-40B4-BE49-F238E27FC236}">
                <a16:creationId xmlns:a16="http://schemas.microsoft.com/office/drawing/2014/main" id="{56FC474D-8C71-4DC8-AC7E-EF5D9E1F4E5A}"/>
              </a:ext>
            </a:extLst>
          </p:cNvPr>
          <p:cNvSpPr txBox="1">
            <a:spLocks/>
          </p:cNvSpPr>
          <p:nvPr userDrawn="1"/>
        </p:nvSpPr>
        <p:spPr>
          <a:xfrm>
            <a:off x="1954194" y="2242726"/>
            <a:ext cx="8512743" cy="914401"/>
          </a:xfrm>
          <a:prstGeom prst="rect">
            <a:avLst/>
          </a:prstGeom>
        </p:spPr>
        <p:txBody>
          <a:bodyPr vert="horz" lIns="91440" tIns="45720" rIns="91440" bIns="45720" rtlCol="0" anchor="ctr">
            <a:noAutofit/>
          </a:bodyPr>
          <a:lstStyle>
            <a:lvl1pPr algn="r" defTabSz="914400" rtl="0" eaLnBrk="1" latinLnBrk="0" hangingPunct="1">
              <a:lnSpc>
                <a:spcPct val="80000"/>
              </a:lnSpc>
              <a:spcBef>
                <a:spcPct val="0"/>
              </a:spcBef>
              <a:buNone/>
              <a:defRPr sz="5000" b="0" kern="1200" cap="all" spc="200" baseline="0">
                <a:solidFill>
                  <a:schemeClr val="tx1">
                    <a:lumMod val="95000"/>
                    <a:lumOff val="5000"/>
                  </a:schemeClr>
                </a:solidFill>
                <a:latin typeface="+mj-lt"/>
                <a:ea typeface="+mj-ea"/>
                <a:cs typeface="+mj-cs"/>
              </a:defRPr>
            </a:lvl1pPr>
          </a:lstStyle>
          <a:p>
            <a:pPr algn="ctr"/>
            <a:r>
              <a:rPr lang="en-US" sz="3200" b="0" kern="1200" cap="none" spc="200" baseline="0" dirty="0">
                <a:solidFill>
                  <a:schemeClr val="tx1">
                    <a:lumMod val="95000"/>
                    <a:lumOff val="5000"/>
                  </a:schemeClr>
                </a:solidFill>
                <a:effectLst/>
                <a:latin typeface="Sitka Banner Semibold" pitchFamily="2" charset="0"/>
                <a:ea typeface="+mj-ea"/>
                <a:cs typeface="+mj-cs"/>
              </a:rPr>
              <a:t>Regional Joint BCH and ABSCH Training of Trainers Workshop for Africa Region</a:t>
            </a:r>
          </a:p>
        </p:txBody>
      </p:sp>
      <p:sp>
        <p:nvSpPr>
          <p:cNvPr id="4" name="Rectangle 3">
            <a:extLst>
              <a:ext uri="{FF2B5EF4-FFF2-40B4-BE49-F238E27FC236}">
                <a16:creationId xmlns:a16="http://schemas.microsoft.com/office/drawing/2014/main" id="{0CC95658-2CE9-48FC-B6A6-786A3C396A94}"/>
              </a:ext>
            </a:extLst>
          </p:cNvPr>
          <p:cNvSpPr/>
          <p:nvPr userDrawn="1"/>
        </p:nvSpPr>
        <p:spPr>
          <a:xfrm>
            <a:off x="3885381" y="3157127"/>
            <a:ext cx="4162037" cy="523220"/>
          </a:xfrm>
          <a:prstGeom prst="rect">
            <a:avLst/>
          </a:prstGeom>
        </p:spPr>
        <p:txBody>
          <a:bodyPr wrap="none">
            <a:spAutoFit/>
          </a:bodyPr>
          <a:lstStyle/>
          <a:p>
            <a:r>
              <a:rPr lang="en-GB" sz="2800" b="0" i="0" dirty="0">
                <a:solidFill>
                  <a:srgbClr val="7030A0"/>
                </a:solidFill>
                <a:effectLst>
                  <a:outerShdw blurRad="38100" dist="38100" dir="2700000" algn="tl">
                    <a:srgbClr val="000000">
                      <a:alpha val="43137"/>
                    </a:srgbClr>
                  </a:outerShdw>
                </a:effectLst>
                <a:latin typeface="Google Sans"/>
              </a:rPr>
              <a:t>Nairobi, 7-11 October 2024</a:t>
            </a:r>
            <a:endParaRPr lang="en-GB" sz="2800" dirty="0">
              <a:solidFill>
                <a:srgbClr val="7030A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42930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Master Layout">
    <p:spTree>
      <p:nvGrpSpPr>
        <p:cNvPr id="1" name=""/>
        <p:cNvGrpSpPr/>
        <p:nvPr/>
      </p:nvGrpSpPr>
      <p:grpSpPr>
        <a:xfrm>
          <a:off x="0" y="0"/>
          <a:ext cx="0" cy="0"/>
          <a:chOff x="0" y="0"/>
          <a:chExt cx="0" cy="0"/>
        </a:xfrm>
      </p:grpSpPr>
      <p:cxnSp>
        <p:nvCxnSpPr>
          <p:cNvPr id="8" name="Straight Connector 7"/>
          <p:cNvCxnSpPr/>
          <p:nvPr/>
        </p:nvCxnSpPr>
        <p:spPr>
          <a:xfrm flipV="1">
            <a:off x="8366523" y="51117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15" name="Picture 14" descr="E:\BCH 3 Project\Project Logo\427x323.jpg"/>
          <p:cNvPicPr/>
          <p:nvPr userDrawn="1"/>
        </p:nvPicPr>
        <p:blipFill>
          <a:blip r:embed="rId2">
            <a:extLst>
              <a:ext uri="{28A0092B-C50C-407E-A947-70E740481C1C}">
                <a14:useLocalDpi xmlns:a14="http://schemas.microsoft.com/office/drawing/2010/main"/>
              </a:ext>
            </a:extLst>
          </a:blip>
          <a:srcRect/>
          <a:stretch>
            <a:fillRect/>
          </a:stretch>
        </p:blipFill>
        <p:spPr bwMode="auto">
          <a:xfrm>
            <a:off x="4464552" y="0"/>
            <a:ext cx="3054350" cy="2311400"/>
          </a:xfrm>
          <a:prstGeom prst="rect">
            <a:avLst/>
          </a:prstGeom>
          <a:noFill/>
          <a:ln>
            <a:noFill/>
          </a:ln>
        </p:spPr>
      </p:pic>
      <p:pic>
        <p:nvPicPr>
          <p:cNvPr id="2" name="Picture 1">
            <a:extLst>
              <a:ext uri="{FF2B5EF4-FFF2-40B4-BE49-F238E27FC236}">
                <a16:creationId xmlns:a16="http://schemas.microsoft.com/office/drawing/2014/main" id="{C4E180FF-3FED-4F69-86CA-4349690FB631}"/>
              </a:ext>
            </a:extLst>
          </p:cNvPr>
          <p:cNvPicPr>
            <a:picLocks noChangeAspect="1"/>
          </p:cNvPicPr>
          <p:nvPr userDrawn="1"/>
        </p:nvPicPr>
        <p:blipFill>
          <a:blip r:embed="rId3"/>
          <a:stretch>
            <a:fillRect/>
          </a:stretch>
        </p:blipFill>
        <p:spPr>
          <a:xfrm>
            <a:off x="10722579" y="107517"/>
            <a:ext cx="1145555" cy="1332330"/>
          </a:xfrm>
          <a:prstGeom prst="rect">
            <a:avLst/>
          </a:prstGeom>
        </p:spPr>
      </p:pic>
      <p:pic>
        <p:nvPicPr>
          <p:cNvPr id="3" name="Picture 2">
            <a:extLst>
              <a:ext uri="{FF2B5EF4-FFF2-40B4-BE49-F238E27FC236}">
                <a16:creationId xmlns:a16="http://schemas.microsoft.com/office/drawing/2014/main" id="{C4D7A1F7-FDC4-4B5F-8031-329F600D3A2B}"/>
              </a:ext>
            </a:extLst>
          </p:cNvPr>
          <p:cNvPicPr>
            <a:picLocks noChangeAspect="1"/>
          </p:cNvPicPr>
          <p:nvPr userDrawn="1"/>
        </p:nvPicPr>
        <p:blipFill>
          <a:blip r:embed="rId4"/>
          <a:stretch>
            <a:fillRect/>
          </a:stretch>
        </p:blipFill>
        <p:spPr>
          <a:xfrm>
            <a:off x="376056" y="110443"/>
            <a:ext cx="1991224" cy="1305601"/>
          </a:xfrm>
          <a:prstGeom prst="rect">
            <a:avLst/>
          </a:prstGeom>
        </p:spPr>
      </p:pic>
      <p:sp>
        <p:nvSpPr>
          <p:cNvPr id="9" name="Title 1">
            <a:extLst>
              <a:ext uri="{FF2B5EF4-FFF2-40B4-BE49-F238E27FC236}">
                <a16:creationId xmlns:a16="http://schemas.microsoft.com/office/drawing/2014/main" id="{56FC474D-8C71-4DC8-AC7E-EF5D9E1F4E5A}"/>
              </a:ext>
            </a:extLst>
          </p:cNvPr>
          <p:cNvSpPr txBox="1">
            <a:spLocks/>
          </p:cNvSpPr>
          <p:nvPr userDrawn="1"/>
        </p:nvSpPr>
        <p:spPr>
          <a:xfrm>
            <a:off x="1954194" y="2242726"/>
            <a:ext cx="8512743" cy="914401"/>
          </a:xfrm>
          <a:prstGeom prst="rect">
            <a:avLst/>
          </a:prstGeom>
        </p:spPr>
        <p:txBody>
          <a:bodyPr vert="horz" lIns="91440" tIns="45720" rIns="91440" bIns="45720" rtlCol="0" anchor="ctr">
            <a:noAutofit/>
          </a:bodyPr>
          <a:lstStyle>
            <a:lvl1pPr algn="r" defTabSz="914400" rtl="0" eaLnBrk="1" latinLnBrk="0" hangingPunct="1">
              <a:lnSpc>
                <a:spcPct val="80000"/>
              </a:lnSpc>
              <a:spcBef>
                <a:spcPct val="0"/>
              </a:spcBef>
              <a:buNone/>
              <a:defRPr sz="5000" b="0" kern="1200" cap="all" spc="200" baseline="0">
                <a:solidFill>
                  <a:schemeClr val="tx1">
                    <a:lumMod val="95000"/>
                    <a:lumOff val="5000"/>
                  </a:schemeClr>
                </a:solidFill>
                <a:latin typeface="+mj-lt"/>
                <a:ea typeface="+mj-ea"/>
                <a:cs typeface="+mj-cs"/>
              </a:defRPr>
            </a:lvl1pPr>
          </a:lstStyle>
          <a:p>
            <a:pPr algn="ctr"/>
            <a:r>
              <a:rPr lang="en-US" sz="3200" b="0" kern="1200" cap="none" spc="200" baseline="0" dirty="0">
                <a:solidFill>
                  <a:schemeClr val="tx1">
                    <a:lumMod val="95000"/>
                    <a:lumOff val="5000"/>
                  </a:schemeClr>
                </a:solidFill>
                <a:effectLst/>
                <a:latin typeface="Sitka Banner Semibold" pitchFamily="2" charset="0"/>
                <a:ea typeface="+mj-ea"/>
                <a:cs typeface="+mj-cs"/>
              </a:rPr>
              <a:t>Regional Joint BCH and ABSCH Training of Trainers Workshop for Africa Region</a:t>
            </a:r>
          </a:p>
        </p:txBody>
      </p:sp>
      <p:sp>
        <p:nvSpPr>
          <p:cNvPr id="4" name="Rectangle 3">
            <a:extLst>
              <a:ext uri="{FF2B5EF4-FFF2-40B4-BE49-F238E27FC236}">
                <a16:creationId xmlns:a16="http://schemas.microsoft.com/office/drawing/2014/main" id="{0CC95658-2CE9-48FC-B6A6-786A3C396A94}"/>
              </a:ext>
            </a:extLst>
          </p:cNvPr>
          <p:cNvSpPr/>
          <p:nvPr userDrawn="1"/>
        </p:nvSpPr>
        <p:spPr>
          <a:xfrm>
            <a:off x="3885381" y="3157127"/>
            <a:ext cx="4162037" cy="523220"/>
          </a:xfrm>
          <a:prstGeom prst="rect">
            <a:avLst/>
          </a:prstGeom>
        </p:spPr>
        <p:txBody>
          <a:bodyPr wrap="none">
            <a:spAutoFit/>
          </a:bodyPr>
          <a:lstStyle/>
          <a:p>
            <a:r>
              <a:rPr lang="en-GB" sz="2800" b="0" i="0" dirty="0">
                <a:solidFill>
                  <a:srgbClr val="7030A0"/>
                </a:solidFill>
                <a:effectLst>
                  <a:outerShdw blurRad="38100" dist="38100" dir="2700000" algn="tl">
                    <a:srgbClr val="000000">
                      <a:alpha val="43137"/>
                    </a:srgbClr>
                  </a:outerShdw>
                </a:effectLst>
                <a:latin typeface="Google Sans"/>
              </a:rPr>
              <a:t>Nairobi, 7-11 October 2024</a:t>
            </a:r>
            <a:endParaRPr lang="en-GB" sz="2800" dirty="0">
              <a:solidFill>
                <a:srgbClr val="7030A0"/>
              </a:solidFill>
              <a:effectLst>
                <a:outerShdw blurRad="38100" dist="38100" dir="2700000" algn="tl">
                  <a:srgbClr val="000000">
                    <a:alpha val="43137"/>
                  </a:srgbClr>
                </a:outerShdw>
              </a:effectLst>
            </a:endParaRPr>
          </a:p>
        </p:txBody>
      </p:sp>
      <p:sp>
        <p:nvSpPr>
          <p:cNvPr id="7" name="Title 1">
            <a:extLst>
              <a:ext uri="{FF2B5EF4-FFF2-40B4-BE49-F238E27FC236}">
                <a16:creationId xmlns:a16="http://schemas.microsoft.com/office/drawing/2014/main" id="{9F6FC5B6-DA5E-D9A0-1C06-DCAF82E429EE}"/>
              </a:ext>
            </a:extLst>
          </p:cNvPr>
          <p:cNvSpPr txBox="1">
            <a:spLocks/>
          </p:cNvSpPr>
          <p:nvPr userDrawn="1"/>
        </p:nvSpPr>
        <p:spPr>
          <a:xfrm>
            <a:off x="381000" y="4779659"/>
            <a:ext cx="7772400" cy="1463040"/>
          </a:xfrm>
          <a:prstGeom prst="rect">
            <a:avLst/>
          </a:prstGeom>
        </p:spPr>
        <p:txBody>
          <a:bodyPr anchor="ctr">
            <a:normAutofit/>
          </a:bodyPr>
          <a:lstStyle>
            <a:lvl1pPr algn="r" defTabSz="914400" rtl="0" eaLnBrk="1" latinLnBrk="0" hangingPunct="1">
              <a:lnSpc>
                <a:spcPct val="90000"/>
              </a:lnSpc>
              <a:spcBef>
                <a:spcPct val="0"/>
              </a:spcBef>
              <a:buNone/>
              <a:defRPr sz="5000" b="0" kern="1200" spc="200" baseline="0">
                <a:solidFill>
                  <a:schemeClr val="accent2"/>
                </a:solidFill>
                <a:latin typeface="+mj-lt"/>
                <a:ea typeface="+mj-ea"/>
                <a:cs typeface="+mj-cs"/>
              </a:defRPr>
            </a:lvl1pPr>
          </a:lstStyle>
          <a:p>
            <a:r>
              <a:rPr lang="fr-FR" dirty="0" err="1"/>
              <a:t>Presentation</a:t>
            </a:r>
            <a:r>
              <a:rPr lang="fr-FR" dirty="0"/>
              <a:t> </a:t>
            </a:r>
            <a:r>
              <a:rPr lang="fr-FR" dirty="0" err="1"/>
              <a:t>title</a:t>
            </a:r>
            <a:endParaRPr lang="fr-FR" dirty="0"/>
          </a:p>
        </p:txBody>
      </p:sp>
      <p:sp>
        <p:nvSpPr>
          <p:cNvPr id="10" name="Text Placeholder 2">
            <a:extLst>
              <a:ext uri="{FF2B5EF4-FFF2-40B4-BE49-F238E27FC236}">
                <a16:creationId xmlns:a16="http://schemas.microsoft.com/office/drawing/2014/main" id="{B7943F5D-1593-9AFA-6FF2-0F64AAC0CD09}"/>
              </a:ext>
            </a:extLst>
          </p:cNvPr>
          <p:cNvSpPr txBox="1">
            <a:spLocks/>
          </p:cNvSpPr>
          <p:nvPr userDrawn="1"/>
        </p:nvSpPr>
        <p:spPr>
          <a:xfrm>
            <a:off x="8610600" y="4779668"/>
            <a:ext cx="3200400" cy="1463040"/>
          </a:xfrm>
          <a:prstGeom prst="rect">
            <a:avLst/>
          </a:prstGeom>
        </p:spPr>
        <p:txBody>
          <a:bodyPr lIns="91440" rIns="91440" anchor="ctr">
            <a:normAutofit/>
          </a:bodyPr>
          <a:lstStyle>
            <a:lvl1pPr marL="0" indent="0" algn="l" defTabSz="914400" rtl="0" eaLnBrk="1" latinLnBrk="0" hangingPunct="1">
              <a:lnSpc>
                <a:spcPct val="100000"/>
              </a:lnSpc>
              <a:spcBef>
                <a:spcPts val="0"/>
              </a:spcBef>
              <a:buFont typeface="Arial" panose="020B0604020202020204" pitchFamily="34" charset="0"/>
              <a:buNone/>
              <a:defRPr sz="1800" kern="1200">
                <a:solidFill>
                  <a:schemeClr val="tx1">
                    <a:lumMod val="95000"/>
                    <a:lumOff val="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9pPr>
          </a:lstStyle>
          <a:p>
            <a:r>
              <a:rPr lang="en-US" sz="2400" dirty="0">
                <a:solidFill>
                  <a:srgbClr val="002060"/>
                </a:solidFill>
              </a:rPr>
              <a:t>Presenter Name</a:t>
            </a:r>
          </a:p>
        </p:txBody>
      </p:sp>
    </p:spTree>
    <p:extLst>
      <p:ext uri="{BB962C8B-B14F-4D97-AF65-F5344CB8AC3E}">
        <p14:creationId xmlns:p14="http://schemas.microsoft.com/office/powerpoint/2010/main" val="2670796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DC24F2BF-3938-41D6-B39C-6767CC08CE28}"/>
              </a:ext>
            </a:extLst>
          </p:cNvPr>
          <p:cNvSpPr>
            <a:spLocks noGrp="1"/>
          </p:cNvSpPr>
          <p:nvPr>
            <p:ph idx="1" hasCustomPrompt="1"/>
          </p:nvPr>
        </p:nvSpPr>
        <p:spPr>
          <a:xfrm>
            <a:off x="629649" y="1913021"/>
            <a:ext cx="11169319" cy="4812632"/>
          </a:xfrm>
          <a:prstGeom prst="rect">
            <a:avLst/>
          </a:prstGeom>
        </p:spPr>
        <p:txBody>
          <a:bodyPr/>
          <a:lstStyle>
            <a:lvl1pPr marL="0" indent="0">
              <a:defRPr sz="2600">
                <a:latin typeface="Tw Cen MT" panose="020B0602020104020603" pitchFamily="34" charset="0"/>
              </a:defRPr>
            </a:lvl1pPr>
            <a:lvl2pPr marL="461963" indent="-115888">
              <a:defRPr sz="2400">
                <a:latin typeface="Tw Cen MT" panose="020B0602020104020603" pitchFamily="34" charset="0"/>
              </a:defRPr>
            </a:lvl2pPr>
            <a:lvl3pPr marL="568325" indent="-58738">
              <a:defRPr sz="2200">
                <a:latin typeface="Tw Cen MT" panose="020B0602020104020603" pitchFamily="34" charset="0"/>
              </a:defRPr>
            </a:lvl3pPr>
            <a:lvl4pPr marL="682625" indent="-57150">
              <a:defRPr sz="2000">
                <a:latin typeface="Tw Cen MT" panose="020B0602020104020603" pitchFamily="34" charset="0"/>
              </a:defRPr>
            </a:lvl4pPr>
            <a:lvl5pPr marL="776288" indent="-34925">
              <a:defRPr sz="2000">
                <a:latin typeface="Tw Cen MT" panose="020B0602020104020603" pitchFamily="34" charset="0"/>
              </a:defRPr>
            </a:lvl5pPr>
          </a:lstStyle>
          <a:p>
            <a:pPr lvl="0"/>
            <a:r>
              <a:rPr lang="en-US" dirty="0"/>
              <a:t> 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Placeholder 1">
            <a:extLst>
              <a:ext uri="{FF2B5EF4-FFF2-40B4-BE49-F238E27FC236}">
                <a16:creationId xmlns:a16="http://schemas.microsoft.com/office/drawing/2014/main" id="{86B14074-FCAD-4CF2-8C4A-062E0B3F5C1A}"/>
              </a:ext>
            </a:extLst>
          </p:cNvPr>
          <p:cNvSpPr>
            <a:spLocks noGrp="1"/>
          </p:cNvSpPr>
          <p:nvPr>
            <p:ph type="title" hasCustomPrompt="1"/>
          </p:nvPr>
        </p:nvSpPr>
        <p:spPr>
          <a:xfrm>
            <a:off x="641680" y="365632"/>
            <a:ext cx="11157287" cy="669082"/>
          </a:xfrm>
          <a:prstGeom prst="rect">
            <a:avLst/>
          </a:prstGeom>
        </p:spPr>
        <p:txBody>
          <a:bodyPr vert="horz" lIns="91440" tIns="45720" rIns="91440" bIns="45720" rtlCol="0" anchor="ctr">
            <a:normAutofit/>
          </a:bodyPr>
          <a:lstStyle>
            <a:lvl1pPr>
              <a:defRPr lang="en-US" sz="4000" b="0" kern="1200" cap="none" spc="100" baseline="0" dirty="0">
                <a:solidFill>
                  <a:srgbClr val="00B050"/>
                </a:solidFill>
                <a:latin typeface="Tw Cen MT" panose="020B0602020104020603" pitchFamily="34" charset="0"/>
                <a:ea typeface="+mn-ea"/>
                <a:cs typeface="+mn-cs"/>
              </a:defRPr>
            </a:lvl1pPr>
          </a:lstStyle>
          <a:p>
            <a:r>
              <a:rPr lang="en-US" dirty="0"/>
              <a:t>Click to add a title</a:t>
            </a:r>
          </a:p>
        </p:txBody>
      </p:sp>
      <p:sp>
        <p:nvSpPr>
          <p:cNvPr id="9" name="Content Placeholder 2">
            <a:extLst>
              <a:ext uri="{FF2B5EF4-FFF2-40B4-BE49-F238E27FC236}">
                <a16:creationId xmlns:a16="http://schemas.microsoft.com/office/drawing/2014/main" id="{F7C1198C-14AD-4FD9-A5CA-DA8966864C0C}"/>
              </a:ext>
            </a:extLst>
          </p:cNvPr>
          <p:cNvSpPr>
            <a:spLocks noGrp="1"/>
          </p:cNvSpPr>
          <p:nvPr>
            <p:ph idx="10" hasCustomPrompt="1"/>
          </p:nvPr>
        </p:nvSpPr>
        <p:spPr>
          <a:xfrm>
            <a:off x="629649" y="1139326"/>
            <a:ext cx="11169319" cy="669082"/>
          </a:xfrm>
          <a:prstGeom prst="rect">
            <a:avLst/>
          </a:prstGeom>
          <a:noFill/>
        </p:spPr>
        <p:txBody>
          <a:bodyPr/>
          <a:lstStyle>
            <a:lvl1pPr>
              <a:defRPr lang="en-US" sz="2800" b="0" kern="1200" cap="none" spc="100" baseline="0" dirty="0">
                <a:solidFill>
                  <a:schemeClr val="accent1"/>
                </a:solidFill>
                <a:latin typeface="+mn-lt"/>
                <a:ea typeface="+mn-ea"/>
                <a:cs typeface="+mn-cs"/>
              </a:defRPr>
            </a:lvl1pPr>
            <a:lvl2pPr marL="461963" indent="-115888">
              <a:defRPr sz="2200"/>
            </a:lvl2pPr>
            <a:lvl3pPr marL="568325" indent="-58738">
              <a:defRPr/>
            </a:lvl3pPr>
            <a:lvl4pPr marL="682625" indent="-57150">
              <a:defRPr/>
            </a:lvl4pPr>
            <a:lvl5pPr marL="776288" indent="-34925">
              <a:defRPr/>
            </a:lvl5pPr>
          </a:lstStyle>
          <a:p>
            <a:pPr lvl="0"/>
            <a:r>
              <a:rPr lang="en-US" dirty="0"/>
              <a:t>Click to add subtitle</a:t>
            </a:r>
          </a:p>
        </p:txBody>
      </p:sp>
      <p:cxnSp>
        <p:nvCxnSpPr>
          <p:cNvPr id="10" name="Straight Connector 9">
            <a:extLst>
              <a:ext uri="{FF2B5EF4-FFF2-40B4-BE49-F238E27FC236}">
                <a16:creationId xmlns:a16="http://schemas.microsoft.com/office/drawing/2014/main" id="{BD1901E5-2A55-453D-B0DE-6E7F6AA4563E}"/>
              </a:ext>
            </a:extLst>
          </p:cNvPr>
          <p:cNvCxnSpPr>
            <a:cxnSpLocks/>
          </p:cNvCxnSpPr>
          <p:nvPr userDrawn="1"/>
        </p:nvCxnSpPr>
        <p:spPr>
          <a:xfrm flipV="1">
            <a:off x="473246" y="354832"/>
            <a:ext cx="0" cy="72801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3055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Diapositive de titre">
    <p:spTree>
      <p:nvGrpSpPr>
        <p:cNvPr id="1" name=""/>
        <p:cNvGrpSpPr/>
        <p:nvPr/>
      </p:nvGrpSpPr>
      <p:grpSpPr>
        <a:xfrm>
          <a:off x="0" y="0"/>
          <a:ext cx="0" cy="0"/>
          <a:chOff x="0" y="0"/>
          <a:chExt cx="0" cy="0"/>
        </a:xfrm>
      </p:grpSpPr>
      <p:sp>
        <p:nvSpPr>
          <p:cNvPr id="8" name="Title Placeholder 1">
            <a:extLst>
              <a:ext uri="{FF2B5EF4-FFF2-40B4-BE49-F238E27FC236}">
                <a16:creationId xmlns:a16="http://schemas.microsoft.com/office/drawing/2014/main" id="{86B14074-FCAD-4CF2-8C4A-062E0B3F5C1A}"/>
              </a:ext>
            </a:extLst>
          </p:cNvPr>
          <p:cNvSpPr>
            <a:spLocks noGrp="1"/>
          </p:cNvSpPr>
          <p:nvPr>
            <p:ph type="title" hasCustomPrompt="1"/>
          </p:nvPr>
        </p:nvSpPr>
        <p:spPr>
          <a:xfrm>
            <a:off x="641680" y="365632"/>
            <a:ext cx="11157287" cy="669082"/>
          </a:xfrm>
          <a:prstGeom prst="rect">
            <a:avLst/>
          </a:prstGeom>
        </p:spPr>
        <p:txBody>
          <a:bodyPr vert="horz" lIns="91440" tIns="45720" rIns="91440" bIns="45720" rtlCol="0" anchor="ctr">
            <a:normAutofit/>
          </a:bodyPr>
          <a:lstStyle>
            <a:lvl1pPr>
              <a:defRPr lang="en-US" sz="4000" b="0" kern="1200" cap="none" spc="100" baseline="0" dirty="0">
                <a:solidFill>
                  <a:srgbClr val="00B050"/>
                </a:solidFill>
                <a:latin typeface="Tw Cen MT" panose="020B0602020104020603" pitchFamily="34" charset="0"/>
                <a:ea typeface="+mn-ea"/>
                <a:cs typeface="+mn-cs"/>
              </a:defRPr>
            </a:lvl1pPr>
          </a:lstStyle>
          <a:p>
            <a:r>
              <a:rPr lang="en-US" dirty="0"/>
              <a:t>Click to add a title</a:t>
            </a:r>
          </a:p>
        </p:txBody>
      </p:sp>
      <p:sp>
        <p:nvSpPr>
          <p:cNvPr id="9" name="Content Placeholder 2">
            <a:extLst>
              <a:ext uri="{FF2B5EF4-FFF2-40B4-BE49-F238E27FC236}">
                <a16:creationId xmlns:a16="http://schemas.microsoft.com/office/drawing/2014/main" id="{F7C1198C-14AD-4FD9-A5CA-DA8966864C0C}"/>
              </a:ext>
            </a:extLst>
          </p:cNvPr>
          <p:cNvSpPr>
            <a:spLocks noGrp="1"/>
          </p:cNvSpPr>
          <p:nvPr>
            <p:ph idx="10" hasCustomPrompt="1"/>
          </p:nvPr>
        </p:nvSpPr>
        <p:spPr>
          <a:xfrm>
            <a:off x="629649" y="1139326"/>
            <a:ext cx="11169319" cy="669082"/>
          </a:xfrm>
          <a:prstGeom prst="rect">
            <a:avLst/>
          </a:prstGeom>
          <a:noFill/>
        </p:spPr>
        <p:txBody>
          <a:bodyPr/>
          <a:lstStyle>
            <a:lvl1pPr>
              <a:defRPr lang="en-US" sz="2800" b="0" kern="1200" cap="none" spc="100" baseline="0" dirty="0">
                <a:solidFill>
                  <a:schemeClr val="accent1"/>
                </a:solidFill>
                <a:latin typeface="+mn-lt"/>
                <a:ea typeface="+mn-ea"/>
                <a:cs typeface="+mn-cs"/>
              </a:defRPr>
            </a:lvl1pPr>
            <a:lvl2pPr marL="461963" indent="-115888">
              <a:defRPr sz="2200"/>
            </a:lvl2pPr>
            <a:lvl3pPr marL="568325" indent="-58738">
              <a:defRPr/>
            </a:lvl3pPr>
            <a:lvl4pPr marL="682625" indent="-57150">
              <a:defRPr/>
            </a:lvl4pPr>
            <a:lvl5pPr marL="776288" indent="-34925">
              <a:defRPr/>
            </a:lvl5pPr>
          </a:lstStyle>
          <a:p>
            <a:pPr lvl="0"/>
            <a:r>
              <a:rPr lang="en-US" dirty="0"/>
              <a:t>Click to add subtitle</a:t>
            </a:r>
          </a:p>
        </p:txBody>
      </p:sp>
      <p:cxnSp>
        <p:nvCxnSpPr>
          <p:cNvPr id="10" name="Straight Connector 9">
            <a:extLst>
              <a:ext uri="{FF2B5EF4-FFF2-40B4-BE49-F238E27FC236}">
                <a16:creationId xmlns:a16="http://schemas.microsoft.com/office/drawing/2014/main" id="{BD1901E5-2A55-453D-B0DE-6E7F6AA4563E}"/>
              </a:ext>
            </a:extLst>
          </p:cNvPr>
          <p:cNvCxnSpPr>
            <a:cxnSpLocks/>
          </p:cNvCxnSpPr>
          <p:nvPr userDrawn="1"/>
        </p:nvCxnSpPr>
        <p:spPr>
          <a:xfrm flipV="1">
            <a:off x="473246" y="354832"/>
            <a:ext cx="0" cy="72801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3" name="Espace réservé pour une image  2">
            <a:extLst>
              <a:ext uri="{FF2B5EF4-FFF2-40B4-BE49-F238E27FC236}">
                <a16:creationId xmlns:a16="http://schemas.microsoft.com/office/drawing/2014/main" id="{8F219B5D-9749-C123-B22A-8E54667AA9F3}"/>
              </a:ext>
            </a:extLst>
          </p:cNvPr>
          <p:cNvSpPr>
            <a:spLocks noGrp="1"/>
          </p:cNvSpPr>
          <p:nvPr>
            <p:ph type="pic" sz="quarter" idx="11"/>
          </p:nvPr>
        </p:nvSpPr>
        <p:spPr>
          <a:xfrm>
            <a:off x="641350" y="2065338"/>
            <a:ext cx="11156950" cy="4335462"/>
          </a:xfrm>
          <a:prstGeom prst="rect">
            <a:avLst/>
          </a:prstGeom>
        </p:spPr>
        <p:txBody>
          <a:bodyPr/>
          <a:lstStyle/>
          <a:p>
            <a:r>
              <a:rPr lang="fr-FR"/>
              <a:t>Cliquez sur l'icône pour ajouter une image</a:t>
            </a:r>
            <a:endParaRPr lang="fr-TN"/>
          </a:p>
        </p:txBody>
      </p:sp>
    </p:spTree>
    <p:extLst>
      <p:ext uri="{BB962C8B-B14F-4D97-AF65-F5344CB8AC3E}">
        <p14:creationId xmlns:p14="http://schemas.microsoft.com/office/powerpoint/2010/main" val="2232220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Diapositive de titre">
    <p:spTree>
      <p:nvGrpSpPr>
        <p:cNvPr id="1" name=""/>
        <p:cNvGrpSpPr/>
        <p:nvPr/>
      </p:nvGrpSpPr>
      <p:grpSpPr>
        <a:xfrm>
          <a:off x="0" y="0"/>
          <a:ext cx="0" cy="0"/>
          <a:chOff x="0" y="0"/>
          <a:chExt cx="0" cy="0"/>
        </a:xfrm>
      </p:grpSpPr>
      <p:sp>
        <p:nvSpPr>
          <p:cNvPr id="8" name="Title Placeholder 1">
            <a:extLst>
              <a:ext uri="{FF2B5EF4-FFF2-40B4-BE49-F238E27FC236}">
                <a16:creationId xmlns:a16="http://schemas.microsoft.com/office/drawing/2014/main" id="{86B14074-FCAD-4CF2-8C4A-062E0B3F5C1A}"/>
              </a:ext>
            </a:extLst>
          </p:cNvPr>
          <p:cNvSpPr>
            <a:spLocks noGrp="1"/>
          </p:cNvSpPr>
          <p:nvPr>
            <p:ph type="title" hasCustomPrompt="1"/>
          </p:nvPr>
        </p:nvSpPr>
        <p:spPr>
          <a:xfrm>
            <a:off x="641680" y="365632"/>
            <a:ext cx="11157287" cy="669082"/>
          </a:xfrm>
          <a:prstGeom prst="rect">
            <a:avLst/>
          </a:prstGeom>
        </p:spPr>
        <p:txBody>
          <a:bodyPr vert="horz" lIns="91440" tIns="45720" rIns="91440" bIns="45720" rtlCol="0" anchor="ctr">
            <a:normAutofit/>
          </a:bodyPr>
          <a:lstStyle>
            <a:lvl1pPr>
              <a:defRPr lang="en-US" sz="4000" b="0" kern="1200" cap="none" spc="100" baseline="0" dirty="0">
                <a:solidFill>
                  <a:srgbClr val="00B050"/>
                </a:solidFill>
                <a:latin typeface="Tw Cen MT" panose="020B0602020104020603" pitchFamily="34" charset="0"/>
                <a:ea typeface="+mn-ea"/>
                <a:cs typeface="+mn-cs"/>
              </a:defRPr>
            </a:lvl1pPr>
          </a:lstStyle>
          <a:p>
            <a:r>
              <a:rPr lang="en-US" dirty="0"/>
              <a:t>Click to add a title</a:t>
            </a:r>
          </a:p>
        </p:txBody>
      </p:sp>
      <p:cxnSp>
        <p:nvCxnSpPr>
          <p:cNvPr id="10" name="Straight Connector 9">
            <a:extLst>
              <a:ext uri="{FF2B5EF4-FFF2-40B4-BE49-F238E27FC236}">
                <a16:creationId xmlns:a16="http://schemas.microsoft.com/office/drawing/2014/main" id="{BD1901E5-2A55-453D-B0DE-6E7F6AA4563E}"/>
              </a:ext>
            </a:extLst>
          </p:cNvPr>
          <p:cNvCxnSpPr>
            <a:cxnSpLocks/>
          </p:cNvCxnSpPr>
          <p:nvPr userDrawn="1"/>
        </p:nvCxnSpPr>
        <p:spPr>
          <a:xfrm flipV="1">
            <a:off x="473246" y="354832"/>
            <a:ext cx="0" cy="72801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3" name="Espace réservé pour une image  2">
            <a:extLst>
              <a:ext uri="{FF2B5EF4-FFF2-40B4-BE49-F238E27FC236}">
                <a16:creationId xmlns:a16="http://schemas.microsoft.com/office/drawing/2014/main" id="{8F219B5D-9749-C123-B22A-8E54667AA9F3}"/>
              </a:ext>
            </a:extLst>
          </p:cNvPr>
          <p:cNvSpPr>
            <a:spLocks noGrp="1"/>
          </p:cNvSpPr>
          <p:nvPr>
            <p:ph type="pic" sz="quarter" idx="11"/>
          </p:nvPr>
        </p:nvSpPr>
        <p:spPr>
          <a:xfrm>
            <a:off x="473246" y="1194619"/>
            <a:ext cx="11325054" cy="5206181"/>
          </a:xfrm>
          <a:prstGeom prst="rect">
            <a:avLst/>
          </a:prstGeom>
        </p:spPr>
        <p:txBody>
          <a:bodyPr/>
          <a:lstStyle/>
          <a:p>
            <a:r>
              <a:rPr lang="fr-FR"/>
              <a:t>Cliquez sur l'icône pour ajouter une image</a:t>
            </a:r>
            <a:endParaRPr lang="fr-TN"/>
          </a:p>
        </p:txBody>
      </p:sp>
    </p:spTree>
    <p:extLst>
      <p:ext uri="{BB962C8B-B14F-4D97-AF65-F5344CB8AC3E}">
        <p14:creationId xmlns:p14="http://schemas.microsoft.com/office/powerpoint/2010/main" val="4153685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DC24F2BF-3938-41D6-B39C-6767CC08CE28}"/>
              </a:ext>
            </a:extLst>
          </p:cNvPr>
          <p:cNvSpPr>
            <a:spLocks noGrp="1"/>
          </p:cNvSpPr>
          <p:nvPr>
            <p:ph idx="1" hasCustomPrompt="1"/>
          </p:nvPr>
        </p:nvSpPr>
        <p:spPr>
          <a:xfrm>
            <a:off x="629649" y="1913021"/>
            <a:ext cx="7226971" cy="4812632"/>
          </a:xfrm>
          <a:prstGeom prst="rect">
            <a:avLst/>
          </a:prstGeom>
        </p:spPr>
        <p:txBody>
          <a:bodyPr/>
          <a:lstStyle>
            <a:lvl1pPr>
              <a:defRPr sz="2600">
                <a:latin typeface="Tw Cen MT" panose="020B0602020104020603" pitchFamily="34" charset="0"/>
              </a:defRPr>
            </a:lvl1pPr>
            <a:lvl2pPr marL="461963" indent="-115888">
              <a:defRPr sz="2400">
                <a:latin typeface="Tw Cen MT" panose="020B0602020104020603" pitchFamily="34" charset="0"/>
              </a:defRPr>
            </a:lvl2pPr>
            <a:lvl3pPr marL="568325" indent="-58738">
              <a:defRPr sz="2200">
                <a:latin typeface="Tw Cen MT" panose="020B0602020104020603" pitchFamily="34" charset="0"/>
              </a:defRPr>
            </a:lvl3pPr>
            <a:lvl4pPr marL="682625" indent="-57150">
              <a:defRPr sz="2000">
                <a:latin typeface="Tw Cen MT" panose="020B0602020104020603" pitchFamily="34" charset="0"/>
              </a:defRPr>
            </a:lvl4pPr>
            <a:lvl5pPr marL="776288" indent="-34925">
              <a:defRPr sz="2000">
                <a:latin typeface="Tw Cen MT" panose="020B0602020104020603" pitchFamily="34" charset="0"/>
              </a:defRPr>
            </a:lvl5pPr>
          </a:lstStyle>
          <a:p>
            <a:pPr lvl="0"/>
            <a:r>
              <a:rPr lang="en-US" dirty="0"/>
              <a:t>First level</a:t>
            </a:r>
          </a:p>
          <a:p>
            <a:pPr lvl="1"/>
            <a:r>
              <a:rPr lang="en-US" dirty="0"/>
              <a:t>Second level</a:t>
            </a:r>
          </a:p>
          <a:p>
            <a:pPr lvl="2"/>
            <a:r>
              <a:rPr lang="en-US" dirty="0"/>
              <a:t>Third level</a:t>
            </a:r>
          </a:p>
          <a:p>
            <a:pPr lvl="3"/>
            <a:r>
              <a:rPr lang="en-US"/>
              <a:t>Fourth </a:t>
            </a:r>
            <a:r>
              <a:rPr lang="en-US" dirty="0"/>
              <a:t>level</a:t>
            </a:r>
          </a:p>
          <a:p>
            <a:pPr lvl="4"/>
            <a:r>
              <a:rPr lang="en-US" dirty="0"/>
              <a:t>Fifth level</a:t>
            </a:r>
          </a:p>
        </p:txBody>
      </p:sp>
      <p:sp>
        <p:nvSpPr>
          <p:cNvPr id="8" name="Title Placeholder 1">
            <a:extLst>
              <a:ext uri="{FF2B5EF4-FFF2-40B4-BE49-F238E27FC236}">
                <a16:creationId xmlns:a16="http://schemas.microsoft.com/office/drawing/2014/main" id="{86B14074-FCAD-4CF2-8C4A-062E0B3F5C1A}"/>
              </a:ext>
            </a:extLst>
          </p:cNvPr>
          <p:cNvSpPr>
            <a:spLocks noGrp="1"/>
          </p:cNvSpPr>
          <p:nvPr>
            <p:ph type="title" hasCustomPrompt="1"/>
          </p:nvPr>
        </p:nvSpPr>
        <p:spPr>
          <a:xfrm>
            <a:off x="641680" y="365632"/>
            <a:ext cx="11157287" cy="669082"/>
          </a:xfrm>
          <a:prstGeom prst="rect">
            <a:avLst/>
          </a:prstGeom>
        </p:spPr>
        <p:txBody>
          <a:bodyPr vert="horz" lIns="91440" tIns="45720" rIns="91440" bIns="45720" rtlCol="0" anchor="ctr">
            <a:normAutofit/>
          </a:bodyPr>
          <a:lstStyle>
            <a:lvl1pPr>
              <a:defRPr lang="en-US" sz="4000" b="0" kern="1200" cap="none" spc="100" baseline="0" dirty="0">
                <a:solidFill>
                  <a:srgbClr val="00B050"/>
                </a:solidFill>
                <a:latin typeface="Tw Cen MT" panose="020B0602020104020603" pitchFamily="34" charset="0"/>
                <a:ea typeface="+mn-ea"/>
                <a:cs typeface="+mn-cs"/>
              </a:defRPr>
            </a:lvl1pPr>
          </a:lstStyle>
          <a:p>
            <a:r>
              <a:rPr lang="en-US" dirty="0"/>
              <a:t>Click to add a title</a:t>
            </a:r>
          </a:p>
        </p:txBody>
      </p:sp>
      <p:sp>
        <p:nvSpPr>
          <p:cNvPr id="9" name="Content Placeholder 2">
            <a:extLst>
              <a:ext uri="{FF2B5EF4-FFF2-40B4-BE49-F238E27FC236}">
                <a16:creationId xmlns:a16="http://schemas.microsoft.com/office/drawing/2014/main" id="{F7C1198C-14AD-4FD9-A5CA-DA8966864C0C}"/>
              </a:ext>
            </a:extLst>
          </p:cNvPr>
          <p:cNvSpPr>
            <a:spLocks noGrp="1"/>
          </p:cNvSpPr>
          <p:nvPr>
            <p:ph idx="10" hasCustomPrompt="1"/>
          </p:nvPr>
        </p:nvSpPr>
        <p:spPr>
          <a:xfrm>
            <a:off x="629649" y="1139326"/>
            <a:ext cx="11169319" cy="669082"/>
          </a:xfrm>
          <a:prstGeom prst="rect">
            <a:avLst/>
          </a:prstGeom>
          <a:noFill/>
        </p:spPr>
        <p:txBody>
          <a:bodyPr/>
          <a:lstStyle>
            <a:lvl1pPr>
              <a:defRPr lang="en-US" sz="2800" b="0" kern="1200" cap="none" spc="100" baseline="0" dirty="0">
                <a:solidFill>
                  <a:schemeClr val="accent1"/>
                </a:solidFill>
                <a:latin typeface="+mn-lt"/>
                <a:ea typeface="+mn-ea"/>
                <a:cs typeface="+mn-cs"/>
              </a:defRPr>
            </a:lvl1pPr>
            <a:lvl2pPr marL="461963" indent="-115888">
              <a:defRPr sz="2200"/>
            </a:lvl2pPr>
            <a:lvl3pPr marL="568325" indent="-58738">
              <a:defRPr/>
            </a:lvl3pPr>
            <a:lvl4pPr marL="682625" indent="-57150">
              <a:defRPr/>
            </a:lvl4pPr>
            <a:lvl5pPr marL="776288" indent="-34925">
              <a:defRPr/>
            </a:lvl5pPr>
          </a:lstStyle>
          <a:p>
            <a:pPr lvl="0"/>
            <a:r>
              <a:rPr lang="en-US" dirty="0"/>
              <a:t>Click to add subtitle</a:t>
            </a:r>
          </a:p>
        </p:txBody>
      </p:sp>
      <p:cxnSp>
        <p:nvCxnSpPr>
          <p:cNvPr id="10" name="Straight Connector 9">
            <a:extLst>
              <a:ext uri="{FF2B5EF4-FFF2-40B4-BE49-F238E27FC236}">
                <a16:creationId xmlns:a16="http://schemas.microsoft.com/office/drawing/2014/main" id="{BD1901E5-2A55-453D-B0DE-6E7F6AA4563E}"/>
              </a:ext>
            </a:extLst>
          </p:cNvPr>
          <p:cNvCxnSpPr>
            <a:cxnSpLocks/>
          </p:cNvCxnSpPr>
          <p:nvPr userDrawn="1"/>
        </p:nvCxnSpPr>
        <p:spPr>
          <a:xfrm flipV="1">
            <a:off x="473246" y="354832"/>
            <a:ext cx="0" cy="72801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6" name="Content Placeholder 2">
            <a:extLst>
              <a:ext uri="{FF2B5EF4-FFF2-40B4-BE49-F238E27FC236}">
                <a16:creationId xmlns:a16="http://schemas.microsoft.com/office/drawing/2014/main" id="{EA837AC9-B89E-4D12-9E77-D4CD17CC240C}"/>
              </a:ext>
            </a:extLst>
          </p:cNvPr>
          <p:cNvSpPr>
            <a:spLocks noGrp="1"/>
          </p:cNvSpPr>
          <p:nvPr>
            <p:ph idx="11"/>
          </p:nvPr>
        </p:nvSpPr>
        <p:spPr>
          <a:xfrm>
            <a:off x="7960891" y="1913021"/>
            <a:ext cx="3838076" cy="4812632"/>
          </a:xfrm>
          <a:prstGeom prst="rect">
            <a:avLst/>
          </a:prstGeom>
        </p:spPr>
        <p:txBody>
          <a:bodyPr/>
          <a:lstStyle>
            <a:lvl1pPr marL="0" indent="0">
              <a:buNone/>
              <a:defRPr sz="2600">
                <a:latin typeface="Tw Cen MT" panose="020B0602020104020603" pitchFamily="34" charset="0"/>
              </a:defRPr>
            </a:lvl1pPr>
            <a:lvl2pPr marL="461963" indent="-115888">
              <a:defRPr sz="2400">
                <a:latin typeface="Tw Cen MT" panose="020B0602020104020603" pitchFamily="34" charset="0"/>
              </a:defRPr>
            </a:lvl2pPr>
            <a:lvl3pPr marL="568325" indent="-58738">
              <a:defRPr sz="2200">
                <a:latin typeface="Tw Cen MT" panose="020B0602020104020603" pitchFamily="34" charset="0"/>
              </a:defRPr>
            </a:lvl3pPr>
            <a:lvl4pPr marL="682625" indent="-57150">
              <a:defRPr sz="2000">
                <a:latin typeface="Tw Cen MT" panose="020B0602020104020603" pitchFamily="34" charset="0"/>
              </a:defRPr>
            </a:lvl4pPr>
            <a:lvl5pPr marL="776288" indent="-34925">
              <a:defRPr sz="2000">
                <a:latin typeface="Tw Cen MT" panose="020B0602020104020603" pitchFamily="34" charset="0"/>
              </a:defRPr>
            </a:lvl5pPr>
          </a:lstStyle>
          <a:p>
            <a:pPr lvl="0"/>
            <a:r>
              <a:rPr lang="fr-FR"/>
              <a:t>Cliquez pour modifier les styles du texte du masque</a:t>
            </a:r>
          </a:p>
        </p:txBody>
      </p:sp>
    </p:spTree>
    <p:extLst>
      <p:ext uri="{BB962C8B-B14F-4D97-AF65-F5344CB8AC3E}">
        <p14:creationId xmlns:p14="http://schemas.microsoft.com/office/powerpoint/2010/main" val="1055747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824C82-D292-F9D2-12B2-F90AA7E9CA7F}"/>
              </a:ext>
            </a:extLst>
          </p:cNvPr>
          <p:cNvSpPr>
            <a:spLocks noGrp="1"/>
          </p:cNvSpPr>
          <p:nvPr>
            <p:ph type="title"/>
          </p:nvPr>
        </p:nvSpPr>
        <p:spPr>
          <a:xfrm>
            <a:off x="838200" y="365125"/>
            <a:ext cx="10515600" cy="1325563"/>
          </a:xfrm>
          <a:prstGeom prst="rect">
            <a:avLst/>
          </a:prstGeom>
        </p:spPr>
        <p:txBody>
          <a:bodyPr/>
          <a:lstStyle/>
          <a:p>
            <a:r>
              <a:rPr lang="fr-FR"/>
              <a:t>Modifiez le style du titre</a:t>
            </a:r>
            <a:endParaRPr lang="fr-TN"/>
          </a:p>
        </p:txBody>
      </p:sp>
    </p:spTree>
    <p:extLst>
      <p:ext uri="{BB962C8B-B14F-4D97-AF65-F5344CB8AC3E}">
        <p14:creationId xmlns:p14="http://schemas.microsoft.com/office/powerpoint/2010/main" val="169301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4128" y="2286000"/>
            <a:ext cx="10786872" cy="4023360"/>
          </a:xfrm>
        </p:spPr>
        <p:txBody>
          <a:bodyPr/>
          <a:lstStyle>
            <a:lvl1pPr>
              <a:defRPr sz="2600"/>
            </a:lvl1pPr>
            <a:lvl2pPr marL="461963" indent="-115888">
              <a:defRPr sz="2200"/>
            </a:lvl2pPr>
            <a:lvl3pPr marL="568325" indent="-58738">
              <a:defRPr/>
            </a:lvl3pPr>
            <a:lvl4pPr marL="682625" indent="-57150">
              <a:defRPr/>
            </a:lvl4pPr>
            <a:lvl5pPr marL="776288" indent="-34925">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8EEF100-D1FC-4066-9A8B-3E0FC9C59DEB}" type="datetimeFigureOut">
              <a:rPr lang="en-US" smtClean="0"/>
              <a:t>10/9/2024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231597-4DAB-4E82-B20D-EE813693DD37}" type="slidenum">
              <a:rPr lang="en-US" smtClean="0"/>
              <a:t>‹#›</a:t>
            </a:fld>
            <a:endParaRPr lang="en-US"/>
          </a:p>
        </p:txBody>
      </p:sp>
      <p:sp>
        <p:nvSpPr>
          <p:cNvPr id="8" name="Titre 7">
            <a:extLst>
              <a:ext uri="{FF2B5EF4-FFF2-40B4-BE49-F238E27FC236}">
                <a16:creationId xmlns:a16="http://schemas.microsoft.com/office/drawing/2014/main" id="{D62DCCCB-C252-DE3D-202A-BD4B48DF2FCE}"/>
              </a:ext>
            </a:extLst>
          </p:cNvPr>
          <p:cNvSpPr>
            <a:spLocks noGrp="1"/>
          </p:cNvSpPr>
          <p:nvPr>
            <p:ph type="title"/>
          </p:nvPr>
        </p:nvSpPr>
        <p:spPr>
          <a:xfrm>
            <a:off x="838200" y="365125"/>
            <a:ext cx="10515600" cy="1325563"/>
          </a:xfrm>
          <a:prstGeom prst="rect">
            <a:avLst/>
          </a:prstGeom>
        </p:spPr>
        <p:txBody>
          <a:bodyPr/>
          <a:lstStyle/>
          <a:p>
            <a:r>
              <a:rPr lang="fr-FR"/>
              <a:t>Modifiez le style du titre</a:t>
            </a:r>
            <a:endParaRPr lang="fr-TN"/>
          </a:p>
        </p:txBody>
      </p:sp>
    </p:spTree>
    <p:extLst>
      <p:ext uri="{BB962C8B-B14F-4D97-AF65-F5344CB8AC3E}">
        <p14:creationId xmlns:p14="http://schemas.microsoft.com/office/powerpoint/2010/main" val="1960505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9340564"/>
      </p:ext>
    </p:extLst>
  </p:cSld>
  <p:clrMap bg1="lt1" tx1="dk1" bg2="lt2" tx2="dk2" accent1="accent1" accent2="accent2" accent3="accent3" accent4="accent4" accent5="accent5" accent6="accent6" hlink="hlink" folHlink="folHlink"/>
  <p:sldLayoutIdLst>
    <p:sldLayoutId id="2147483651" r:id="rId1"/>
    <p:sldLayoutId id="2147483656" r:id="rId2"/>
    <p:sldLayoutId id="2147483649" r:id="rId3"/>
    <p:sldLayoutId id="2147483654" r:id="rId4"/>
    <p:sldLayoutId id="2147483655" r:id="rId5"/>
    <p:sldLayoutId id="2147483650" r:id="rId6"/>
    <p:sldLayoutId id="2147483653" r:id="rId7"/>
    <p:sldLayoutId id="2147483652"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3E5FF-8FD9-43B1-B59D-7F4F557336F3}"/>
              </a:ext>
            </a:extLst>
          </p:cNvPr>
          <p:cNvSpPr txBox="1">
            <a:spLocks/>
          </p:cNvSpPr>
          <p:nvPr/>
        </p:nvSpPr>
        <p:spPr>
          <a:xfrm>
            <a:off x="381000" y="4779659"/>
            <a:ext cx="7772400" cy="1463040"/>
          </a:xfrm>
          <a:prstGeom prst="rect">
            <a:avLst/>
          </a:prstGeom>
        </p:spPr>
        <p:txBody>
          <a:bodyPr anchor="ctr">
            <a:normAutofit/>
          </a:bodyPr>
          <a:lstStyle>
            <a:lvl1pPr algn="r" defTabSz="914400" rtl="0" eaLnBrk="1" latinLnBrk="0" hangingPunct="1">
              <a:lnSpc>
                <a:spcPct val="90000"/>
              </a:lnSpc>
              <a:spcBef>
                <a:spcPct val="0"/>
              </a:spcBef>
              <a:buNone/>
              <a:defRPr sz="5000" b="0" kern="1200" spc="200" baseline="0">
                <a:solidFill>
                  <a:schemeClr val="accent2"/>
                </a:solidFill>
                <a:latin typeface="+mj-lt"/>
                <a:ea typeface="+mj-ea"/>
                <a:cs typeface="+mj-cs"/>
              </a:defRPr>
            </a:lvl1pPr>
          </a:lstStyle>
          <a:p>
            <a:pPr algn="l"/>
            <a:r>
              <a:rPr lang="en-US" dirty="0"/>
              <a:t>Searching / finding information on the ABSCH</a:t>
            </a:r>
          </a:p>
        </p:txBody>
      </p:sp>
      <p:sp>
        <p:nvSpPr>
          <p:cNvPr id="3" name="Text Placeholder 2">
            <a:extLst>
              <a:ext uri="{FF2B5EF4-FFF2-40B4-BE49-F238E27FC236}">
                <a16:creationId xmlns:a16="http://schemas.microsoft.com/office/drawing/2014/main" id="{F9F73660-097F-4AA5-8D05-45043420F064}"/>
              </a:ext>
            </a:extLst>
          </p:cNvPr>
          <p:cNvSpPr txBox="1">
            <a:spLocks/>
          </p:cNvSpPr>
          <p:nvPr/>
        </p:nvSpPr>
        <p:spPr>
          <a:xfrm>
            <a:off x="8610600" y="4779668"/>
            <a:ext cx="3200400" cy="1463040"/>
          </a:xfrm>
          <a:prstGeom prst="rect">
            <a:avLst/>
          </a:prstGeom>
        </p:spPr>
        <p:txBody>
          <a:bodyPr lIns="91440" rIns="91440" anchor="ctr">
            <a:normAutofit/>
          </a:bodyPr>
          <a:lstStyle>
            <a:lvl1pPr marL="0" indent="0" algn="l" defTabSz="914400" rtl="0" eaLnBrk="1" latinLnBrk="0" hangingPunct="1">
              <a:lnSpc>
                <a:spcPct val="100000"/>
              </a:lnSpc>
              <a:spcBef>
                <a:spcPts val="0"/>
              </a:spcBef>
              <a:buFont typeface="Arial" panose="020B0604020202020204" pitchFamily="34" charset="0"/>
              <a:buNone/>
              <a:defRPr sz="1800" kern="1200">
                <a:solidFill>
                  <a:schemeClr val="tx1">
                    <a:lumMod val="95000"/>
                    <a:lumOff val="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400" kern="1200">
                <a:solidFill>
                  <a:schemeClr val="tx1">
                    <a:tint val="75000"/>
                  </a:schemeClr>
                </a:solidFill>
                <a:latin typeface="+mn-lt"/>
                <a:ea typeface="+mn-ea"/>
                <a:cs typeface="+mn-cs"/>
              </a:defRPr>
            </a:lvl9pPr>
          </a:lstStyle>
          <a:p>
            <a:r>
              <a:rPr lang="en-US" sz="2400" dirty="0">
                <a:solidFill>
                  <a:srgbClr val="002060"/>
                </a:solidFill>
              </a:rPr>
              <a:t>Charles Kouassi</a:t>
            </a:r>
          </a:p>
        </p:txBody>
      </p:sp>
    </p:spTree>
    <p:extLst>
      <p:ext uri="{BB962C8B-B14F-4D97-AF65-F5344CB8AC3E}">
        <p14:creationId xmlns:p14="http://schemas.microsoft.com/office/powerpoint/2010/main" val="1735815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03D735E-BE47-44C4-B3C0-07F8B78C200A}"/>
              </a:ext>
            </a:extLst>
          </p:cNvPr>
          <p:cNvSpPr>
            <a:spLocks noGrp="1"/>
          </p:cNvSpPr>
          <p:nvPr>
            <p:ph idx="1"/>
          </p:nvPr>
        </p:nvSpPr>
        <p:spPr>
          <a:xfrm>
            <a:off x="604385" y="1913020"/>
            <a:ext cx="10983230" cy="4439653"/>
          </a:xfrm>
          <a:solidFill>
            <a:schemeClr val="bg1">
              <a:lumMod val="95000"/>
            </a:schemeClr>
          </a:solidFill>
        </p:spPr>
        <p:txBody>
          <a:bodyPr/>
          <a:lstStyle/>
          <a:p>
            <a:pPr marL="457200" indent="-457200"/>
            <a:r>
              <a:rPr lang="fr-TN" dirty="0"/>
              <a:t>Groups of </a:t>
            </a:r>
            <a:r>
              <a:rPr lang="en-US" dirty="0"/>
              <a:t>5</a:t>
            </a:r>
            <a:r>
              <a:rPr lang="fr-TN" dirty="0"/>
              <a:t>-</a:t>
            </a:r>
            <a:r>
              <a:rPr lang="en-US" dirty="0"/>
              <a:t>7</a:t>
            </a:r>
            <a:r>
              <a:rPr lang="fr-TN" dirty="0"/>
              <a:t> participants</a:t>
            </a:r>
          </a:p>
          <a:p>
            <a:pPr marL="457200" indent="-457200"/>
            <a:r>
              <a:rPr lang="fr-TN" dirty="0"/>
              <a:t>Each group will discuss </a:t>
            </a:r>
            <a:r>
              <a:rPr lang="en-US" dirty="0"/>
              <a:t>the case studies scenario and outline their responses to the questions.</a:t>
            </a:r>
            <a:endParaRPr lang="fr-TN" dirty="0"/>
          </a:p>
          <a:p>
            <a:pPr marL="457200" indent="-457200"/>
            <a:r>
              <a:rPr lang="fr-FR" dirty="0"/>
              <a:t>E</a:t>
            </a:r>
            <a:r>
              <a:rPr lang="fr-TN" dirty="0"/>
              <a:t>ach group designate a leader to report back to the plenary</a:t>
            </a:r>
          </a:p>
          <a:p>
            <a:pPr marL="412750" indent="-412750"/>
            <a:r>
              <a:rPr lang="fr-TN" dirty="0"/>
              <a:t>The report should be </a:t>
            </a:r>
            <a:r>
              <a:rPr lang="en-US" dirty="0"/>
              <a:t>either a word document or </a:t>
            </a:r>
            <a:r>
              <a:rPr lang="fr-TN" dirty="0"/>
              <a:t>a slide where you indicate:</a:t>
            </a:r>
          </a:p>
          <a:p>
            <a:pPr marL="1165225" lvl="1" indent="-501650"/>
            <a:r>
              <a:rPr lang="fr-FR" dirty="0"/>
              <a:t>Name of M</a:t>
            </a:r>
            <a:r>
              <a:rPr lang="fr-TN" dirty="0"/>
              <a:t>embers of your group</a:t>
            </a:r>
          </a:p>
          <a:p>
            <a:pPr marL="1165225" lvl="1" indent="-501650"/>
            <a:r>
              <a:rPr lang="en-US" dirty="0"/>
              <a:t>Responses to the questions from</a:t>
            </a:r>
            <a:r>
              <a:rPr lang="fr-TN" dirty="0"/>
              <a:t> your discussion following</a:t>
            </a:r>
          </a:p>
          <a:p>
            <a:pPr marL="457200" indent="-457200"/>
            <a:r>
              <a:rPr lang="fr-TN" sz="2800" dirty="0"/>
              <a:t>Each group has:</a:t>
            </a:r>
          </a:p>
          <a:p>
            <a:pPr marL="1165225" lvl="1" indent="-487363"/>
            <a:r>
              <a:rPr lang="fr-TN" dirty="0"/>
              <a:t>(30) minutes discussion</a:t>
            </a:r>
          </a:p>
          <a:p>
            <a:pPr marL="1165225" lvl="1" indent="-487363"/>
            <a:r>
              <a:rPr lang="fr-TN" dirty="0"/>
              <a:t>5 minutes reporting</a:t>
            </a:r>
            <a:endParaRPr lang="en-US" dirty="0"/>
          </a:p>
        </p:txBody>
      </p:sp>
      <p:sp>
        <p:nvSpPr>
          <p:cNvPr id="3" name="Title 2">
            <a:extLst>
              <a:ext uri="{FF2B5EF4-FFF2-40B4-BE49-F238E27FC236}">
                <a16:creationId xmlns:a16="http://schemas.microsoft.com/office/drawing/2014/main" id="{EEF08F6D-BD20-45CF-88D1-4D19003E9DAA}"/>
              </a:ext>
            </a:extLst>
          </p:cNvPr>
          <p:cNvSpPr>
            <a:spLocks noGrp="1"/>
          </p:cNvSpPr>
          <p:nvPr>
            <p:ph type="title"/>
          </p:nvPr>
        </p:nvSpPr>
        <p:spPr/>
        <p:txBody>
          <a:bodyPr/>
          <a:lstStyle/>
          <a:p>
            <a:r>
              <a:rPr lang="en-US" dirty="0"/>
              <a:t>Group work</a:t>
            </a:r>
          </a:p>
        </p:txBody>
      </p:sp>
      <p:sp>
        <p:nvSpPr>
          <p:cNvPr id="4" name="Content Placeholder 3">
            <a:extLst>
              <a:ext uri="{FF2B5EF4-FFF2-40B4-BE49-F238E27FC236}">
                <a16:creationId xmlns:a16="http://schemas.microsoft.com/office/drawing/2014/main" id="{0247DBCD-7D8E-40EC-BD39-BB0B1EB51A4A}"/>
              </a:ext>
            </a:extLst>
          </p:cNvPr>
          <p:cNvSpPr>
            <a:spLocks noGrp="1"/>
          </p:cNvSpPr>
          <p:nvPr>
            <p:ph idx="10"/>
          </p:nvPr>
        </p:nvSpPr>
        <p:spPr/>
        <p:txBody>
          <a:bodyPr/>
          <a:lstStyle/>
          <a:p>
            <a:r>
              <a:rPr lang="en-US" dirty="0"/>
              <a:t>Mechanics</a:t>
            </a:r>
          </a:p>
        </p:txBody>
      </p:sp>
    </p:spTree>
    <p:extLst>
      <p:ext uri="{BB962C8B-B14F-4D97-AF65-F5344CB8AC3E}">
        <p14:creationId xmlns:p14="http://schemas.microsoft.com/office/powerpoint/2010/main" val="3223683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9FB21C7-F437-737B-E5FA-1B27046A387B}"/>
              </a:ext>
            </a:extLst>
          </p:cNvPr>
          <p:cNvSpPr>
            <a:spLocks noGrp="1"/>
          </p:cNvSpPr>
          <p:nvPr>
            <p:ph idx="1"/>
          </p:nvPr>
        </p:nvSpPr>
        <p:spPr>
          <a:xfrm>
            <a:off x="641680" y="1417739"/>
            <a:ext cx="11169319" cy="4848837"/>
          </a:xfrm>
        </p:spPr>
        <p:txBody>
          <a:bodyPr/>
          <a:lstStyle/>
          <a:p>
            <a:pPr>
              <a:buNone/>
            </a:pPr>
            <a:r>
              <a:rPr lang="en-US" sz="2800" dirty="0">
                <a:effectLst/>
                <a:latin typeface="Calibri" panose="020F0502020204030204" pitchFamily="34" charset="0"/>
                <a:ea typeface="Calibri" panose="020F0502020204030204" pitchFamily="34" charset="0"/>
                <a:cs typeface="Arial" panose="020B0604020202020204" pitchFamily="34" charset="0"/>
              </a:rPr>
              <a:t>A</a:t>
            </a:r>
            <a:r>
              <a:rPr lang="en-US" sz="1800" dirty="0">
                <a:effectLst/>
                <a:latin typeface="Calibri" panose="020F0502020204030204" pitchFamily="34" charset="0"/>
                <a:ea typeface="Calibri" panose="020F0502020204030204" pitchFamily="34" charset="0"/>
                <a:cs typeface="Arial" panose="020B0604020202020204" pitchFamily="34" charset="0"/>
              </a:rPr>
              <a:t> </a:t>
            </a:r>
            <a:r>
              <a:rPr lang="en-US" sz="2800" kern="100" dirty="0">
                <a:latin typeface="Calibri" panose="020F0502020204030204" pitchFamily="34" charset="0"/>
                <a:ea typeface="Calibri" panose="020F0502020204030204" pitchFamily="34" charset="0"/>
                <a:cs typeface="Arial" panose="020B0604020202020204" pitchFamily="34" charset="0"/>
              </a:rPr>
              <a:t>scientist</a:t>
            </a:r>
            <a:r>
              <a:rPr lang="en-US" sz="2800" dirty="0">
                <a:effectLst/>
                <a:latin typeface="Calibri" panose="020F0502020204030204" pitchFamily="34" charset="0"/>
                <a:ea typeface="Calibri" panose="020F0502020204030204" pitchFamily="34" charset="0"/>
                <a:cs typeface="Arial" panose="020B0604020202020204" pitchFamily="34" charset="0"/>
              </a:rPr>
              <a:t> is seeking for potential plant genetic resources useful for the treatment of Malaria.</a:t>
            </a:r>
            <a:endParaRPr lang="en-US" sz="4000" kern="100" dirty="0">
              <a:effectLst/>
              <a:latin typeface="Calibri" panose="020F0502020204030204" pitchFamily="34" charset="0"/>
              <a:ea typeface="Calibri" panose="020F0502020204030204" pitchFamily="34" charset="0"/>
              <a:cs typeface="Arial" panose="020B0604020202020204" pitchFamily="34" charset="0"/>
            </a:endParaRPr>
          </a:p>
          <a:p>
            <a:pPr marL="1082675" lvl="2" indent="-514350">
              <a:buFont typeface="+mj-lt"/>
              <a:buAutoNum type="arabicPeriod"/>
            </a:pPr>
            <a:r>
              <a:rPr lang="en-US" sz="2400" kern="100" dirty="0">
                <a:latin typeface="Calibri" panose="020F0502020204030204" pitchFamily="34" charset="0"/>
                <a:ea typeface="Calibri" panose="020F0502020204030204" pitchFamily="34" charset="0"/>
                <a:cs typeface="Arial" panose="020B0604020202020204" pitchFamily="34" charset="0"/>
              </a:rPr>
              <a:t>Use the ABSCH, to help the scientist get a list of potential checkpoint communique that might help him conduct his analysis.</a:t>
            </a:r>
          </a:p>
          <a:p>
            <a:pPr marL="1082675" lvl="2" indent="-514350">
              <a:buFont typeface="+mj-lt"/>
              <a:buAutoNum type="arabicPeriod"/>
            </a:pPr>
            <a:endParaRPr lang="en-US" sz="2400" kern="100" dirty="0">
              <a:latin typeface="Calibri" panose="020F0502020204030204" pitchFamily="34" charset="0"/>
              <a:ea typeface="Calibri" panose="020F0502020204030204" pitchFamily="34" charset="0"/>
              <a:cs typeface="Arial" panose="020B0604020202020204" pitchFamily="34" charset="0"/>
            </a:endParaRPr>
          </a:p>
          <a:p>
            <a:pPr>
              <a:buNone/>
            </a:pPr>
            <a:r>
              <a:rPr lang="fr-FR" sz="2800" kern="100" dirty="0">
                <a:latin typeface="Calibri" panose="020F0502020204030204" pitchFamily="34" charset="0"/>
                <a:ea typeface="Calibri" panose="020F0502020204030204" pitchFamily="34" charset="0"/>
                <a:cs typeface="Arial" panose="020B0604020202020204" pitchFamily="34" charset="0"/>
              </a:rPr>
              <a:t>Un scientifique recherche des ressources génétiques végétales potentiellement utiles pour le traitement du paludisme (Malaria).</a:t>
            </a:r>
          </a:p>
          <a:p>
            <a:pPr marL="1082675" lvl="2" indent="-514350">
              <a:buFont typeface="+mj-lt"/>
              <a:buAutoNum type="arabicPeriod"/>
            </a:pPr>
            <a:r>
              <a:rPr lang="fr-FR" sz="2400" kern="100" dirty="0">
                <a:latin typeface="Calibri" panose="020F0502020204030204" pitchFamily="34" charset="0"/>
                <a:ea typeface="Calibri" panose="020F0502020204030204" pitchFamily="34" charset="0"/>
                <a:cs typeface="Arial" panose="020B0604020202020204" pitchFamily="34" charset="0"/>
              </a:rPr>
              <a:t>Utilisez l'ABSCH pour aider le scientifique à obtenir une liste de points de contrôle potentiels qui pourraient l'aider à mener son analyse.</a:t>
            </a:r>
            <a:endParaRPr lang="en-US" sz="2400" kern="100" dirty="0">
              <a:latin typeface="Calibri" panose="020F0502020204030204" pitchFamily="34" charset="0"/>
              <a:ea typeface="Calibri" panose="020F0502020204030204" pitchFamily="34" charset="0"/>
              <a:cs typeface="Arial" panose="020B0604020202020204" pitchFamily="34" charset="0"/>
            </a:endParaRPr>
          </a:p>
        </p:txBody>
      </p:sp>
      <p:sp>
        <p:nvSpPr>
          <p:cNvPr id="2" name="Titre 1">
            <a:extLst>
              <a:ext uri="{FF2B5EF4-FFF2-40B4-BE49-F238E27FC236}">
                <a16:creationId xmlns:a16="http://schemas.microsoft.com/office/drawing/2014/main" id="{DA4FA004-6B2B-E451-070A-6554D40C3BF3}"/>
              </a:ext>
            </a:extLst>
          </p:cNvPr>
          <p:cNvSpPr>
            <a:spLocks noGrp="1"/>
          </p:cNvSpPr>
          <p:nvPr>
            <p:ph type="title"/>
          </p:nvPr>
        </p:nvSpPr>
        <p:spPr/>
        <p:txBody>
          <a:bodyPr>
            <a:noAutofit/>
          </a:bodyPr>
          <a:lstStyle/>
          <a:p>
            <a:r>
              <a:rPr lang="en-US" sz="3200" dirty="0"/>
              <a:t>Group work 1: Searching</a:t>
            </a:r>
            <a:r>
              <a:rPr lang="en-US" sz="1400" dirty="0"/>
              <a:t> </a:t>
            </a:r>
            <a:r>
              <a:rPr lang="en-US" sz="3200" dirty="0"/>
              <a:t>/</a:t>
            </a:r>
            <a:r>
              <a:rPr lang="en-US" sz="1400" dirty="0"/>
              <a:t> </a:t>
            </a:r>
            <a:r>
              <a:rPr lang="en-US" sz="3200" dirty="0"/>
              <a:t>finding</a:t>
            </a:r>
            <a:r>
              <a:rPr lang="en-US" sz="1400" dirty="0"/>
              <a:t> </a:t>
            </a:r>
            <a:r>
              <a:rPr lang="en-US" sz="3200" dirty="0"/>
              <a:t>information</a:t>
            </a:r>
            <a:r>
              <a:rPr lang="en-US" sz="1400" dirty="0"/>
              <a:t> </a:t>
            </a:r>
            <a:r>
              <a:rPr lang="en-US" sz="3200" dirty="0"/>
              <a:t>on</a:t>
            </a:r>
            <a:r>
              <a:rPr lang="en-US" sz="1400" dirty="0"/>
              <a:t> </a:t>
            </a:r>
            <a:r>
              <a:rPr lang="en-US" sz="3200" dirty="0"/>
              <a:t>the</a:t>
            </a:r>
            <a:r>
              <a:rPr lang="en-US" sz="1400" dirty="0"/>
              <a:t> </a:t>
            </a:r>
            <a:r>
              <a:rPr lang="en-US" sz="3200" dirty="0"/>
              <a:t>ABSCH</a:t>
            </a:r>
            <a:endParaRPr lang="fr-TN" sz="3200" dirty="0"/>
          </a:p>
        </p:txBody>
      </p:sp>
    </p:spTree>
    <p:extLst>
      <p:ext uri="{BB962C8B-B14F-4D97-AF65-F5344CB8AC3E}">
        <p14:creationId xmlns:p14="http://schemas.microsoft.com/office/powerpoint/2010/main" val="909130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9FB21C7-F437-737B-E5FA-1B27046A387B}"/>
              </a:ext>
            </a:extLst>
          </p:cNvPr>
          <p:cNvSpPr>
            <a:spLocks noGrp="1"/>
          </p:cNvSpPr>
          <p:nvPr>
            <p:ph idx="1"/>
          </p:nvPr>
        </p:nvSpPr>
        <p:spPr>
          <a:xfrm>
            <a:off x="641680" y="1417739"/>
            <a:ext cx="11169319" cy="4848837"/>
          </a:xfrm>
        </p:spPr>
        <p:txBody>
          <a:bodyPr/>
          <a:lstStyle/>
          <a:p>
            <a:pPr>
              <a:buNone/>
            </a:pPr>
            <a:r>
              <a:rPr lang="en-US" sz="1800" kern="100" dirty="0">
                <a:effectLst/>
                <a:latin typeface="Calibri" panose="020F0502020204030204" pitchFamily="34" charset="0"/>
                <a:ea typeface="Calibri" panose="020F0502020204030204" pitchFamily="34" charset="0"/>
                <a:cs typeface="Arial" panose="020B0604020202020204" pitchFamily="34" charset="0"/>
              </a:rPr>
              <a:t>You are newly appointed as ABS-NFP for your country, and you would like to develop national procedures for the access and benefit sharing of your genetic resources. With your lack of experience in the matter, you are planning to collaborate with surrounded African countries to learn from their experiences. </a:t>
            </a:r>
          </a:p>
          <a:p>
            <a:pPr marL="1082675" lvl="2" indent="-514350">
              <a:buFont typeface="+mj-lt"/>
              <a:buAutoNum type="arabicPeriod"/>
            </a:pPr>
            <a:r>
              <a:rPr lang="en-US" sz="1600" kern="100" dirty="0">
                <a:latin typeface="Calibri" panose="020F0502020204030204" pitchFamily="34" charset="0"/>
                <a:ea typeface="Calibri" panose="020F0502020204030204" pitchFamily="34" charset="0"/>
                <a:cs typeface="Arial" panose="020B0604020202020204" pitchFamily="34" charset="0"/>
              </a:rPr>
              <a:t>Using the ABSCH, guide the newly appointed NFP get a list of legislation that might help him draw his country legislation.</a:t>
            </a:r>
          </a:p>
          <a:p>
            <a:pPr marL="1082675" lvl="2" indent="-514350">
              <a:buFont typeface="+mj-lt"/>
              <a:buAutoNum type="arabicPeriod"/>
            </a:pPr>
            <a:r>
              <a:rPr lang="en-US" sz="1600" kern="100" dirty="0">
                <a:latin typeface="Calibri" panose="020F0502020204030204" pitchFamily="34" charset="0"/>
                <a:ea typeface="Calibri" panose="020F0502020204030204" pitchFamily="34" charset="0"/>
                <a:cs typeface="Arial" panose="020B0604020202020204" pitchFamily="34" charset="0"/>
              </a:rPr>
              <a:t>Impressed by the national procedure developed by a specific country, the NFP would like to contact the key resource persons to reach out for more details. How should the NFP proceed?</a:t>
            </a:r>
          </a:p>
          <a:p>
            <a:pPr marL="1082675" lvl="2" indent="-514350">
              <a:buFont typeface="+mj-lt"/>
              <a:buAutoNum type="arabicPeriod"/>
            </a:pPr>
            <a:r>
              <a:rPr lang="en-US" sz="1600" kern="100" dirty="0">
                <a:latin typeface="Calibri" panose="020F0502020204030204" pitchFamily="34" charset="0"/>
                <a:ea typeface="Calibri" panose="020F0502020204030204" pitchFamily="34" charset="0"/>
                <a:cs typeface="Arial" panose="020B0604020202020204" pitchFamily="34" charset="0"/>
              </a:rPr>
              <a:t>In the case he choose to contact Algeria, what is the contact details of the resource person?</a:t>
            </a:r>
          </a:p>
          <a:p>
            <a:pPr marL="1082675" lvl="2" indent="-514350">
              <a:buFont typeface="+mj-lt"/>
              <a:buAutoNum type="arabicPeriod"/>
            </a:pPr>
            <a:endParaRPr lang="en-US" sz="1600" kern="100" dirty="0">
              <a:latin typeface="Calibri" panose="020F0502020204030204" pitchFamily="34" charset="0"/>
              <a:ea typeface="Calibri" panose="020F0502020204030204" pitchFamily="34" charset="0"/>
              <a:cs typeface="Arial" panose="020B0604020202020204" pitchFamily="34" charset="0"/>
            </a:endParaRPr>
          </a:p>
          <a:p>
            <a:pPr>
              <a:buNone/>
            </a:pPr>
            <a:r>
              <a:rPr lang="fr-FR" sz="1800" kern="100" dirty="0">
                <a:latin typeface="Calibri" panose="020F0502020204030204" pitchFamily="34" charset="0"/>
                <a:ea typeface="Calibri" panose="020F0502020204030204" pitchFamily="34" charset="0"/>
                <a:cs typeface="Arial" panose="020B0604020202020204" pitchFamily="34" charset="0"/>
              </a:rPr>
              <a:t>Vous venez d'être nommé PFN-APA pour votre pays et vous souhaitez élaborer des procédures nationales pour l'accès et le partage des avantages de vos ressources génétiques. Avec votre manque d'expérience en la matière, vous envisagez de collaborer avec les pays africains environnants pour tirer des leçons de leurs expériences.</a:t>
            </a:r>
          </a:p>
          <a:p>
            <a:pPr marL="1082675" lvl="2" indent="-514350">
              <a:buFont typeface="+mj-lt"/>
              <a:buAutoNum type="arabicPeriod"/>
            </a:pPr>
            <a:r>
              <a:rPr lang="fr-FR" sz="1600" kern="100" dirty="0">
                <a:latin typeface="Calibri" panose="020F0502020204030204" pitchFamily="34" charset="0"/>
                <a:ea typeface="Calibri" panose="020F0502020204030204" pitchFamily="34" charset="0"/>
                <a:cs typeface="Arial" panose="020B0604020202020204" pitchFamily="34" charset="0"/>
              </a:rPr>
              <a:t>En utilisant l'ABSCH, guidez le PFN nouvellement nommé pour obtenir une liste de législations qui pourraient l'aider à élaborer la législation de son pays.</a:t>
            </a:r>
          </a:p>
          <a:p>
            <a:pPr marL="1082675" lvl="2" indent="-514350">
              <a:buFont typeface="+mj-lt"/>
              <a:buAutoNum type="arabicPeriod"/>
            </a:pPr>
            <a:r>
              <a:rPr lang="fr-FR" sz="1600" kern="100" dirty="0">
                <a:latin typeface="Calibri" panose="020F0502020204030204" pitchFamily="34" charset="0"/>
                <a:ea typeface="Calibri" panose="020F0502020204030204" pitchFamily="34" charset="0"/>
                <a:cs typeface="Arial" panose="020B0604020202020204" pitchFamily="34" charset="0"/>
              </a:rPr>
              <a:t>Impressionné par la procédure nationale développée par un pays spécifique, le PFN souhaite contacter les personnes ressources clés pour obtenir plus de détails. Comment le PFN doit-il procéder ?</a:t>
            </a:r>
          </a:p>
          <a:p>
            <a:pPr marL="1082675" lvl="2" indent="-514350">
              <a:buFont typeface="+mj-lt"/>
              <a:buAutoNum type="arabicPeriod"/>
            </a:pPr>
            <a:r>
              <a:rPr lang="fr-FR" sz="1600" kern="100" dirty="0">
                <a:latin typeface="Calibri" panose="020F0502020204030204" pitchFamily="34" charset="0"/>
                <a:ea typeface="Calibri" panose="020F0502020204030204" pitchFamily="34" charset="0"/>
                <a:cs typeface="Arial" panose="020B0604020202020204" pitchFamily="34" charset="0"/>
              </a:rPr>
              <a:t>Dans le cas où il choisit de contacter l'Algérie, quelles sont les coordonnées de la personne ressource ?</a:t>
            </a:r>
            <a:endParaRPr lang="fr-TN" sz="1600" kern="100" dirty="0">
              <a:latin typeface="Calibri" panose="020F0502020204030204" pitchFamily="34" charset="0"/>
              <a:ea typeface="Calibri" panose="020F0502020204030204" pitchFamily="34" charset="0"/>
              <a:cs typeface="Arial" panose="020B0604020202020204" pitchFamily="34" charset="0"/>
            </a:endParaRPr>
          </a:p>
        </p:txBody>
      </p:sp>
      <p:sp>
        <p:nvSpPr>
          <p:cNvPr id="2" name="Titre 1">
            <a:extLst>
              <a:ext uri="{FF2B5EF4-FFF2-40B4-BE49-F238E27FC236}">
                <a16:creationId xmlns:a16="http://schemas.microsoft.com/office/drawing/2014/main" id="{DA4FA004-6B2B-E451-070A-6554D40C3BF3}"/>
              </a:ext>
            </a:extLst>
          </p:cNvPr>
          <p:cNvSpPr>
            <a:spLocks noGrp="1"/>
          </p:cNvSpPr>
          <p:nvPr>
            <p:ph type="title"/>
          </p:nvPr>
        </p:nvSpPr>
        <p:spPr/>
        <p:txBody>
          <a:bodyPr>
            <a:noAutofit/>
          </a:bodyPr>
          <a:lstStyle/>
          <a:p>
            <a:r>
              <a:rPr lang="en-US" sz="3200" dirty="0"/>
              <a:t>Group work 2: Searching</a:t>
            </a:r>
            <a:r>
              <a:rPr lang="en-US" sz="1400" dirty="0"/>
              <a:t> </a:t>
            </a:r>
            <a:r>
              <a:rPr lang="en-US" sz="3200" dirty="0"/>
              <a:t>/</a:t>
            </a:r>
            <a:r>
              <a:rPr lang="en-US" sz="1400" dirty="0"/>
              <a:t> </a:t>
            </a:r>
            <a:r>
              <a:rPr lang="en-US" sz="3200" dirty="0"/>
              <a:t>finding</a:t>
            </a:r>
            <a:r>
              <a:rPr lang="en-US" sz="1400" dirty="0"/>
              <a:t> </a:t>
            </a:r>
            <a:r>
              <a:rPr lang="en-US" sz="3200" dirty="0"/>
              <a:t>information</a:t>
            </a:r>
            <a:r>
              <a:rPr lang="en-US" sz="1400" dirty="0"/>
              <a:t> </a:t>
            </a:r>
            <a:r>
              <a:rPr lang="en-US" sz="3200" dirty="0"/>
              <a:t>on</a:t>
            </a:r>
            <a:r>
              <a:rPr lang="en-US" sz="1400" dirty="0"/>
              <a:t> </a:t>
            </a:r>
            <a:r>
              <a:rPr lang="en-US" sz="3200" dirty="0"/>
              <a:t>the</a:t>
            </a:r>
            <a:r>
              <a:rPr lang="en-US" sz="1400" dirty="0"/>
              <a:t> </a:t>
            </a:r>
            <a:r>
              <a:rPr lang="en-US" sz="3200" dirty="0"/>
              <a:t>ABSCH</a:t>
            </a:r>
            <a:endParaRPr lang="fr-TN" sz="3200" dirty="0"/>
          </a:p>
        </p:txBody>
      </p:sp>
    </p:spTree>
    <p:extLst>
      <p:ext uri="{BB962C8B-B14F-4D97-AF65-F5344CB8AC3E}">
        <p14:creationId xmlns:p14="http://schemas.microsoft.com/office/powerpoint/2010/main" val="2744981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86794" y="1611637"/>
            <a:ext cx="6096000" cy="646331"/>
          </a:xfrm>
          <a:prstGeom prst="rect">
            <a:avLst/>
          </a:prstGeom>
          <a:ln>
            <a:solidFill>
              <a:srgbClr val="92D050"/>
            </a:solidFill>
          </a:ln>
        </p:spPr>
        <p:txBody>
          <a:bodyPr>
            <a:spAutoFit/>
          </a:bodyPr>
          <a:lstStyle/>
          <a:p>
            <a:pPr marL="342900" indent="-342900" algn="ctr">
              <a:lnSpc>
                <a:spcPct val="100000"/>
              </a:lnSpc>
              <a:spcBef>
                <a:spcPts val="0"/>
              </a:spcBef>
              <a:spcAft>
                <a:spcPts val="0"/>
              </a:spcAft>
              <a:buClr>
                <a:srgbClr val="000066"/>
              </a:buClr>
              <a:buSzPct val="25000"/>
              <a:buNone/>
            </a:pPr>
            <a:r>
              <a:rPr lang="en-US" sz="3600" dirty="0">
                <a:solidFill>
                  <a:srgbClr val="00B050"/>
                </a:solidFill>
                <a:latin typeface="Arial"/>
                <a:ea typeface="Arial"/>
                <a:cs typeface="Arial"/>
                <a:sym typeface="Arial"/>
              </a:rPr>
              <a:t>Thank you !</a:t>
            </a:r>
          </a:p>
        </p:txBody>
      </p:sp>
    </p:spTree>
    <p:extLst>
      <p:ext uri="{BB962C8B-B14F-4D97-AF65-F5344CB8AC3E}">
        <p14:creationId xmlns:p14="http://schemas.microsoft.com/office/powerpoint/2010/main" val="32981642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gional_BCH-ABS (2).potx" id="{3A217AE9-FB0C-4B4C-8062-1E90DCDBD502}" vid="{A99C3819-7AD0-B84A-8CE1-6881929B157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Thème Office</Template>
  <TotalTime>3558</TotalTime>
  <Words>450</Words>
  <Application>Microsoft Office PowerPoint</Application>
  <PresentationFormat>Widescreen</PresentationFormat>
  <Paragraphs>31</Paragraphs>
  <Slides>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Google Sans</vt:lpstr>
      <vt:lpstr>Sitka Banner Semibold</vt:lpstr>
      <vt:lpstr>Times New Roman</vt:lpstr>
      <vt:lpstr>Tw Cen MT</vt:lpstr>
      <vt:lpstr>Thème Office</vt:lpstr>
      <vt:lpstr>PowerPoint Presentation</vt:lpstr>
      <vt:lpstr>Group work</vt:lpstr>
      <vt:lpstr>Group work 1: Searching / finding information on the ABSCH</vt:lpstr>
      <vt:lpstr>Group work 2: Searching / finding information on the ABSCH</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Mohamed Elyes Kchouk</dc:creator>
  <cp:lastModifiedBy>Kouassi, Charles</cp:lastModifiedBy>
  <cp:revision>4</cp:revision>
  <dcterms:created xsi:type="dcterms:W3CDTF">2024-09-10T07:38:53Z</dcterms:created>
  <dcterms:modified xsi:type="dcterms:W3CDTF">2024-10-09T08:33:12Z</dcterms:modified>
</cp:coreProperties>
</file>