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7" r:id="rId1"/>
  </p:sldMasterIdLst>
  <p:notesMasterIdLst>
    <p:notesMasterId r:id="rId10"/>
  </p:notesMasterIdLst>
  <p:handoutMasterIdLst>
    <p:handoutMasterId r:id="rId11"/>
  </p:handoutMasterIdLst>
  <p:sldIdLst>
    <p:sldId id="415" r:id="rId2"/>
    <p:sldId id="568" r:id="rId3"/>
    <p:sldId id="569" r:id="rId4"/>
    <p:sldId id="571" r:id="rId5"/>
    <p:sldId id="572" r:id="rId6"/>
    <p:sldId id="573" r:id="rId7"/>
    <p:sldId id="574" r:id="rId8"/>
    <p:sldId id="428" r:id="rId9"/>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o Ocampo" initials="e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58787"/>
    <a:srgbClr val="009900"/>
    <a:srgbClr val="EC7CFB"/>
    <a:srgbClr val="FEFA7F"/>
    <a:srgbClr val="B9B9B9"/>
    <a:srgbClr val="000066"/>
    <a:srgbClr val="000099"/>
    <a:srgbClr val="FF9933"/>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8" autoAdjust="0"/>
    <p:restoredTop sz="87736" autoAdjust="0"/>
  </p:normalViewPr>
  <p:slideViewPr>
    <p:cSldViewPr>
      <p:cViewPr varScale="1">
        <p:scale>
          <a:sx n="78" d="100"/>
          <a:sy n="78" d="100"/>
        </p:scale>
        <p:origin x="1424" y="176"/>
      </p:cViewPr>
      <p:guideLst>
        <p:guide orient="horz" pos="2160"/>
        <p:guide pos="432"/>
      </p:guideLst>
    </p:cSldViewPr>
  </p:slideViewPr>
  <p:outlineViewPr>
    <p:cViewPr>
      <p:scale>
        <a:sx n="33" d="100"/>
        <a:sy n="33" d="100"/>
      </p:scale>
      <p:origin x="0" y="12768"/>
    </p:cViewPr>
    <p:sldLst>
      <p:sld r:id="rId1" collapse="1"/>
    </p:sldLst>
  </p:outlineViewPr>
  <p:notesTextViewPr>
    <p:cViewPr>
      <p:scale>
        <a:sx n="100" d="100"/>
        <a:sy n="100" d="100"/>
      </p:scale>
      <p:origin x="0" y="0"/>
    </p:cViewPr>
  </p:notesTextViewPr>
  <p:sorterViewPr>
    <p:cViewPr>
      <p:scale>
        <a:sx n="100" d="100"/>
        <a:sy n="100" d="100"/>
      </p:scale>
      <p:origin x="0" y="-2706"/>
    </p:cViewPr>
  </p:sorterViewPr>
  <p:notesViewPr>
    <p:cSldViewPr>
      <p:cViewPr>
        <p:scale>
          <a:sx n="100" d="100"/>
          <a:sy n="100" d="100"/>
        </p:scale>
        <p:origin x="-720" y="269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1AC9FFE-402E-44A5-8B98-51F8AD953E0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483" name="Rectangle 3">
            <a:extLst>
              <a:ext uri="{FF2B5EF4-FFF2-40B4-BE49-F238E27FC236}">
                <a16:creationId xmlns:a16="http://schemas.microsoft.com/office/drawing/2014/main" id="{2B5147FC-864B-4545-BB88-8F774C4A33F6}"/>
              </a:ext>
            </a:extLst>
          </p:cNvPr>
          <p:cNvSpPr>
            <a:spLocks noGrp="1" noChangeArrowheads="1"/>
          </p:cNvSpPr>
          <p:nvPr>
            <p:ph type="dt" sz="quarter"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E1B5D19E-5EED-48B1-A9BE-C669011064B3}" type="datetime1">
              <a:rPr lang="es-ES"/>
              <a:pPr>
                <a:defRPr/>
              </a:pPr>
              <a:t>25/6/24</a:t>
            </a:fld>
            <a:endParaRPr lang="es-ES"/>
          </a:p>
        </p:txBody>
      </p:sp>
      <p:sp>
        <p:nvSpPr>
          <p:cNvPr id="20484" name="Rectangle 4">
            <a:extLst>
              <a:ext uri="{FF2B5EF4-FFF2-40B4-BE49-F238E27FC236}">
                <a16:creationId xmlns:a16="http://schemas.microsoft.com/office/drawing/2014/main" id="{15411998-8A8F-4BBA-A04F-B6DE443B5B56}"/>
              </a:ext>
            </a:extLst>
          </p:cNvPr>
          <p:cNvSpPr>
            <a:spLocks noGrp="1" noChangeArrowheads="1"/>
          </p:cNvSpPr>
          <p:nvPr>
            <p:ph type="ftr" sz="quarter" idx="2"/>
          </p:nvPr>
        </p:nvSpPr>
        <p:spPr bwMode="auto">
          <a:xfrm>
            <a:off x="0" y="9120188"/>
            <a:ext cx="4378325"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11" charset="0"/>
                <a:cs typeface="Arial" charset="0"/>
              </a:defRPr>
            </a:lvl1pPr>
          </a:lstStyle>
          <a:p>
            <a:pPr>
              <a:defRPr/>
            </a:pPr>
            <a:endParaRPr lang="en-US"/>
          </a:p>
          <a:p>
            <a:pPr>
              <a:defRPr/>
            </a:pPr>
            <a:r>
              <a:rPr lang="en-US"/>
              <a:t>Protocolo de Cartagena sobre Seguridad de la Biotecnología</a:t>
            </a:r>
          </a:p>
        </p:txBody>
      </p:sp>
      <p:sp>
        <p:nvSpPr>
          <p:cNvPr id="20485" name="Rectangle 5">
            <a:extLst>
              <a:ext uri="{FF2B5EF4-FFF2-40B4-BE49-F238E27FC236}">
                <a16:creationId xmlns:a16="http://schemas.microsoft.com/office/drawing/2014/main" id="{80D54DE7-7255-483A-9AF1-60C9E7B8503C}"/>
              </a:ext>
            </a:extLst>
          </p:cNvPr>
          <p:cNvSpPr>
            <a:spLocks noGrp="1" noChangeArrowheads="1"/>
          </p:cNvSpPr>
          <p:nvPr>
            <p:ph type="sldNum" sz="quarter" idx="3"/>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AD63E4D6-BD9A-400D-B2C9-4AE79F639E7C}" type="slidenum">
              <a:rPr lang="en-US" altLang="en-US"/>
              <a:pPr>
                <a:defRPr/>
              </a:pPr>
              <a:t>‹N°›</a:t>
            </a:fld>
            <a:endParaRPr lang="en-US" altLang="en-US"/>
          </a:p>
        </p:txBody>
      </p:sp>
    </p:spTree>
    <p:extLst>
      <p:ext uri="{BB962C8B-B14F-4D97-AF65-F5344CB8AC3E}">
        <p14:creationId xmlns:p14="http://schemas.microsoft.com/office/powerpoint/2010/main" val="111135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A834FAF-8DBC-4E4E-8D5A-FFC938B881C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6147" name="Rectangle 3">
            <a:extLst>
              <a:ext uri="{FF2B5EF4-FFF2-40B4-BE49-F238E27FC236}">
                <a16:creationId xmlns:a16="http://schemas.microsoft.com/office/drawing/2014/main" id="{8037C070-36D2-41CF-A24C-9D366B46FA86}"/>
              </a:ext>
            </a:extLst>
          </p:cNvPr>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2" name="Rectangle 4">
            <a:extLst>
              <a:ext uri="{FF2B5EF4-FFF2-40B4-BE49-F238E27FC236}">
                <a16:creationId xmlns:a16="http://schemas.microsoft.com/office/drawing/2014/main" id="{3E5667EA-9E67-4AFA-B94E-491559866440}"/>
              </a:ext>
            </a:extLst>
          </p:cNvPr>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C3134A42-CE7D-43D0-8B28-66AEAE8DFABA}"/>
              </a:ext>
            </a:extLst>
          </p:cNvPr>
          <p:cNvSpPr>
            <a:spLocks noGrp="1" noChangeArrowheads="1"/>
          </p:cNvSpPr>
          <p:nvPr>
            <p:ph type="dt"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D5DDFD2C-51F7-4D2B-8DD3-F109556CEEF1}" type="datetime1">
              <a:rPr lang="es-ES"/>
              <a:pPr>
                <a:defRPr/>
              </a:pPr>
              <a:t>25/6/24</a:t>
            </a:fld>
            <a:endParaRPr lang="es-ES"/>
          </a:p>
        </p:txBody>
      </p:sp>
      <p:sp>
        <p:nvSpPr>
          <p:cNvPr id="2054" name="Rectangle 6">
            <a:extLst>
              <a:ext uri="{FF2B5EF4-FFF2-40B4-BE49-F238E27FC236}">
                <a16:creationId xmlns:a16="http://schemas.microsoft.com/office/drawing/2014/main" id="{1F646845-4922-4936-9B21-5A826D02AE8C}"/>
              </a:ext>
            </a:extLst>
          </p:cNvPr>
          <p:cNvSpPr>
            <a:spLocks noGrp="1" noChangeArrowheads="1"/>
          </p:cNvSpPr>
          <p:nvPr>
            <p:ph type="ftr" sz="quarter" idx="4"/>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55" name="Rectangle 7">
            <a:extLst>
              <a:ext uri="{FF2B5EF4-FFF2-40B4-BE49-F238E27FC236}">
                <a16:creationId xmlns:a16="http://schemas.microsoft.com/office/drawing/2014/main" id="{A6370890-4FE9-45E8-916C-B4C42A1322EE}"/>
              </a:ext>
            </a:extLst>
          </p:cNvPr>
          <p:cNvSpPr>
            <a:spLocks noGrp="1" noChangeArrowheads="1"/>
          </p:cNvSpPr>
          <p:nvPr>
            <p:ph type="sldNum" sz="quarter" idx="5"/>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13C9078-463A-4EB3-ADDD-E899E163CFAC}" type="slidenum">
              <a:rPr lang="en-US" altLang="en-US"/>
              <a:pPr>
                <a:defRPr/>
              </a:pPr>
              <a:t>‹N°›</a:t>
            </a:fld>
            <a:endParaRPr lang="en-US" altLang="en-US"/>
          </a:p>
        </p:txBody>
      </p:sp>
    </p:spTree>
    <p:extLst>
      <p:ext uri="{BB962C8B-B14F-4D97-AF65-F5344CB8AC3E}">
        <p14:creationId xmlns:p14="http://schemas.microsoft.com/office/powerpoint/2010/main" val="207892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11"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5060"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D6D64B-A625-4951-8225-5E78F9D2A278}" type="slidenum">
              <a:rPr lang="en-US" altLang="en-US" sz="1200"/>
              <a:pPr/>
              <a:t>1</a:t>
            </a:fld>
            <a:endParaRPr lang="en-US" altLang="en-US" sz="1200"/>
          </a:p>
        </p:txBody>
      </p:sp>
    </p:spTree>
    <p:extLst>
      <p:ext uri="{BB962C8B-B14F-4D97-AF65-F5344CB8AC3E}">
        <p14:creationId xmlns:p14="http://schemas.microsoft.com/office/powerpoint/2010/main" val="234965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E07676-6CB2-4ED2-933A-A8D789A61951}" type="slidenum">
              <a:rPr lang="en-US" altLang="en-US" sz="1200" smtClean="0"/>
              <a:pPr/>
              <a:t>8</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08292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1"/>
        <p:cNvGrpSpPr/>
        <p:nvPr/>
      </p:nvGrpSpPr>
      <p:grpSpPr>
        <a:xfrm>
          <a:off x="0" y="0"/>
          <a:ext cx="0" cy="0"/>
          <a:chOff x="0" y="0"/>
          <a:chExt cx="0" cy="0"/>
        </a:xfrm>
      </p:grpSpPr>
      <p:sp>
        <p:nvSpPr>
          <p:cNvPr id="4" name="Shape 72">
            <a:extLst>
              <a:ext uri="{FF2B5EF4-FFF2-40B4-BE49-F238E27FC236}">
                <a16:creationId xmlns:a16="http://schemas.microsoft.com/office/drawing/2014/main" id="{43B01821-FDDD-4BD6-ADEE-EF957FECDD17}"/>
              </a:ext>
            </a:extLst>
          </p:cNvPr>
          <p:cNvSpPr>
            <a:spLocks noChangeArrowheads="1"/>
          </p:cNvSpPr>
          <p:nvPr/>
        </p:nvSpPr>
        <p:spPr bwMode="auto">
          <a:xfrm>
            <a:off x="6215063" y="0"/>
            <a:ext cx="2928937" cy="6858000"/>
          </a:xfrm>
          <a:prstGeom prst="rect">
            <a:avLst/>
          </a:prstGeom>
          <a:solidFill>
            <a:srgbClr val="DAE5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333375"/>
            <a:ext cx="5819775"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4400">
                <a:solidFill>
                  <a:srgbClr val="1F497D"/>
                </a:solidFill>
                <a:latin typeface="Calibri" panose="020F0502020204030204" pitchFamily="34" charset="0"/>
                <a:cs typeface="Calibri" panose="020F0502020204030204" pitchFamily="34" charset="0"/>
                <a:sym typeface="Calibri" panose="020F0502020204030204" pitchFamily="34" charset="0"/>
              </a:rPr>
              <a:t>Biosafety Clearing House Project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pic>
        <p:nvPicPr>
          <p:cNvPr id="7" name="Shape 77">
            <a:extLst>
              <a:ext uri="{FF2B5EF4-FFF2-40B4-BE49-F238E27FC236}">
                <a16:creationId xmlns:a16="http://schemas.microsoft.com/office/drawing/2014/main" id="{3863AF81-98CF-405E-A334-91896DF4BAD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00788" y="2565400"/>
            <a:ext cx="3014662"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Shape 73"/>
          <p:cNvSpPr txBox="1">
            <a:spLocks noGrp="1"/>
          </p:cNvSpPr>
          <p:nvPr>
            <p:ph type="ctrTitle"/>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0864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1600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59172" y="2186781"/>
            <a:ext cx="580897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037729" y="2177236"/>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66391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3024-1185-49F4-9E3A-1073E32E10B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615EF-24E5-44DF-B296-C9858B5FAD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2FBA27-9412-45CA-AB64-2E34D09672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346738-FE8D-40A0-A577-D0637B823C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0DF5D4-3C08-41E5-ACCB-B9B868B03FF2}"/>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CCB7DB29-129F-4D43-84AE-DEC176A78D8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0702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890-EC5A-42E1-AD80-F56F737BF3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5A810-E12C-44CF-8799-5E808AFC57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FD0DD-C989-411D-9BC6-2EFACD435E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7B35F5-4F02-4FCA-98E9-703A03FBDA63}"/>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FC814091-FFB5-4B5D-9B5B-76F92D18160A}"/>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65248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2DC5-3426-4D21-ABDF-D5D356BD86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23E085-C669-4562-951A-1F8BDA27E8CA}"/>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26566-54A7-44C0-BBB9-322ABB3D47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4B8F09-7320-4558-8F6C-DF2D287BD3F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6606AD1C-2EDB-46E3-80BD-3AE27450A22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92439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19F226-8F04-C64F-B914-4061711E239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367" y="0"/>
            <a:ext cx="9151367" cy="6857999"/>
          </a:xfrm>
          <a:prstGeom prst="rect">
            <a:avLst/>
          </a:prstGeom>
        </p:spPr>
      </p:pic>
    </p:spTree>
    <p:extLst>
      <p:ext uri="{BB962C8B-B14F-4D97-AF65-F5344CB8AC3E}">
        <p14:creationId xmlns:p14="http://schemas.microsoft.com/office/powerpoint/2010/main" val="236335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1FBD7-2AEA-0149-8111-BF63B2F9F0D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367" y="0"/>
            <a:ext cx="9151367" cy="6858000"/>
          </a:xfrm>
          <a:prstGeom prst="rect">
            <a:avLst/>
          </a:prstGeom>
        </p:spPr>
      </p:pic>
    </p:spTree>
    <p:extLst>
      <p:ext uri="{BB962C8B-B14F-4D97-AF65-F5344CB8AC3E}">
        <p14:creationId xmlns:p14="http://schemas.microsoft.com/office/powerpoint/2010/main" val="165592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Shape 71"/>
        <p:cNvGrpSpPr/>
        <p:nvPr/>
      </p:nvGrpSpPr>
      <p:grpSpPr>
        <a:xfrm>
          <a:off x="0" y="0"/>
          <a:ext cx="0" cy="0"/>
          <a:chOff x="0" y="0"/>
          <a:chExt cx="0" cy="0"/>
        </a:xfrm>
      </p:grpSpPr>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333375"/>
            <a:ext cx="5819775"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4400">
                <a:solidFill>
                  <a:srgbClr val="1F497D"/>
                </a:solidFill>
                <a:latin typeface="Calibri" panose="020F0502020204030204" pitchFamily="34" charset="0"/>
                <a:cs typeface="Calibri" panose="020F0502020204030204" pitchFamily="34" charset="0"/>
                <a:sym typeface="Calibri" panose="020F0502020204030204" pitchFamily="34" charset="0"/>
              </a:rPr>
              <a:t>Biosafety Clearing House Project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sp>
        <p:nvSpPr>
          <p:cNvPr id="73" name="Shape 73"/>
          <p:cNvSpPr txBox="1">
            <a:spLocks noGrp="1"/>
          </p:cNvSpPr>
          <p:nvPr>
            <p:ph type="ctrTitle"/>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7006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BD87-4944-4198-97E2-405728549E4F}"/>
              </a:ext>
            </a:extLst>
          </p:cNvPr>
          <p:cNvSpPr>
            <a:spLocks noGrp="1"/>
          </p:cNvSpPr>
          <p:nvPr>
            <p:ph type="title"/>
          </p:nvPr>
        </p:nvSpPr>
        <p:spPr>
          <a:xfrm>
            <a:off x="628650" y="365125"/>
            <a:ext cx="648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0177FB9-2E02-4B15-BF83-13558F9A75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5652C-A0F1-4A96-A796-F7A991428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545EF7-12AD-4507-A4D0-3587B788111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13116C30-4306-4470-A149-F32E52F24C18}"/>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57088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5C98-92B3-40CB-9370-8605A97CD1B0}"/>
              </a:ext>
            </a:extLst>
          </p:cNvPr>
          <p:cNvSpPr>
            <a:spLocks noGrp="1"/>
          </p:cNvSpPr>
          <p:nvPr>
            <p:ph type="title"/>
          </p:nvPr>
        </p:nvSpPr>
        <p:spPr>
          <a:xfrm>
            <a:off x="628650" y="365125"/>
            <a:ext cx="648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505322-7F39-4065-B83E-DC054AA0F82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33FC04-0718-461F-9F26-7724D3E8D8F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CF5658-4B30-47A2-A7E8-1EA4B3D500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724F9B-0171-4AEF-8E49-3B7F5EFE6AF8}"/>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F8A13EA9-2130-4AB3-B81B-E16D1BAC05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80583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D6A0-2F40-453A-9214-A14DBF14953C}"/>
              </a:ext>
            </a:extLst>
          </p:cNvPr>
          <p:cNvSpPr>
            <a:spLocks noGrp="1"/>
          </p:cNvSpPr>
          <p:nvPr>
            <p:ph type="title"/>
          </p:nvPr>
        </p:nvSpPr>
        <p:spPr>
          <a:xfrm>
            <a:off x="630238" y="365125"/>
            <a:ext cx="64800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CEF2-E751-4325-8F05-4A13A8D21C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B97235-78C8-4574-9918-9DC31719178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0847-6363-4BB5-B80E-32082C56CA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60B9CD-FB6C-44A6-B96B-81677C2EE32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265AE-B24B-41F0-A26E-DD99BC4715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25845F7-0341-4BE4-9BBF-FF89BA8F3092}"/>
              </a:ext>
            </a:extLst>
          </p:cNvPr>
          <p:cNvSpPr>
            <a:spLocks noGrp="1"/>
          </p:cNvSpPr>
          <p:nvPr>
            <p:ph type="ftr" sz="quarter" idx="11"/>
          </p:nvPr>
        </p:nvSpPr>
        <p:spPr/>
        <p:txBody>
          <a:bodyPr/>
          <a:lstStyle/>
          <a:p>
            <a:r>
              <a:rPr lang="en-US"/>
              <a:t>xx</a:t>
            </a:r>
          </a:p>
        </p:txBody>
      </p:sp>
      <p:sp>
        <p:nvSpPr>
          <p:cNvPr id="9" name="Slide Number Placeholder 8">
            <a:extLst>
              <a:ext uri="{FF2B5EF4-FFF2-40B4-BE49-F238E27FC236}">
                <a16:creationId xmlns:a16="http://schemas.microsoft.com/office/drawing/2014/main" id="{EFD6FF74-C6BC-432A-B773-363AC92373A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72669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CAC5-7199-4B7F-89CA-B9CC47EFD1A5}"/>
              </a:ext>
            </a:extLst>
          </p:cNvPr>
          <p:cNvSpPr>
            <a:spLocks noGrp="1"/>
          </p:cNvSpPr>
          <p:nvPr>
            <p:ph type="title"/>
          </p:nvPr>
        </p:nvSpPr>
        <p:spPr>
          <a:xfrm>
            <a:off x="628650" y="365125"/>
            <a:ext cx="64800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62C06C70-0CF0-4535-9623-DA4E0722205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D85CF6-83E9-42C7-8DF1-B5E109928415}"/>
              </a:ext>
            </a:extLst>
          </p:cNvPr>
          <p:cNvSpPr>
            <a:spLocks noGrp="1"/>
          </p:cNvSpPr>
          <p:nvPr>
            <p:ph type="ftr" sz="quarter" idx="11"/>
          </p:nvPr>
        </p:nvSpPr>
        <p:spPr/>
        <p:txBody>
          <a:bodyPr/>
          <a:lstStyle/>
          <a:p>
            <a:r>
              <a:rPr lang="en-US"/>
              <a:t>xx</a:t>
            </a:r>
          </a:p>
        </p:txBody>
      </p:sp>
      <p:sp>
        <p:nvSpPr>
          <p:cNvPr id="5" name="Slide Number Placeholder 4">
            <a:extLst>
              <a:ext uri="{FF2B5EF4-FFF2-40B4-BE49-F238E27FC236}">
                <a16:creationId xmlns:a16="http://schemas.microsoft.com/office/drawing/2014/main" id="{06F84CBE-D32B-49A9-B990-9C23D307467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4739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CF07C-3119-40F8-BF67-DA84EEA208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DFD373-0FAA-4486-ABF0-3923DEA4C316}"/>
              </a:ext>
            </a:extLst>
          </p:cNvPr>
          <p:cNvSpPr>
            <a:spLocks noGrp="1"/>
          </p:cNvSpPr>
          <p:nvPr>
            <p:ph type="ftr" sz="quarter" idx="11"/>
          </p:nvPr>
        </p:nvSpPr>
        <p:spPr/>
        <p:txBody>
          <a:bodyPr/>
          <a:lstStyle/>
          <a:p>
            <a:r>
              <a:rPr lang="en-US"/>
              <a:t>xx</a:t>
            </a:r>
          </a:p>
        </p:txBody>
      </p:sp>
      <p:sp>
        <p:nvSpPr>
          <p:cNvPr id="4" name="Slide Number Placeholder 3">
            <a:extLst>
              <a:ext uri="{FF2B5EF4-FFF2-40B4-BE49-F238E27FC236}">
                <a16:creationId xmlns:a16="http://schemas.microsoft.com/office/drawing/2014/main" id="{03E08229-476E-47C4-A617-3522BC60C74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613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en-US" dirty="0"/>
              <a:t>Click to edit Master title style</a:t>
            </a:r>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en-US" dirty="0"/>
              <a:t>Click to edit Master text styles</a:t>
            </a:r>
          </a:p>
        </p:txBody>
      </p:sp>
    </p:spTree>
    <p:extLst>
      <p:ext uri="{BB962C8B-B14F-4D97-AF65-F5344CB8AC3E}">
        <p14:creationId xmlns:p14="http://schemas.microsoft.com/office/powerpoint/2010/main" val="14607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955576"/>
          </a:xfrm>
        </p:spPr>
        <p:txBody>
          <a:bodyPr anchor="t"/>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30238" y="1556792"/>
            <a:ext cx="2949575" cy="43121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1558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44157-42DF-402D-960F-4024E6EAF132}"/>
              </a:ext>
            </a:extLst>
          </p:cNvPr>
          <p:cNvSpPr>
            <a:spLocks noGrp="1"/>
          </p:cNvSpPr>
          <p:nvPr>
            <p:ph type="title"/>
          </p:nvPr>
        </p:nvSpPr>
        <p:spPr>
          <a:xfrm>
            <a:off x="628650" y="365125"/>
            <a:ext cx="648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783099-329C-482B-AD59-A4A40979EB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C28DE-6E77-4B80-9D5E-8114F4F5521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654FF9-2753-4F67-825A-0BE34D6483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xx</a:t>
            </a:r>
          </a:p>
        </p:txBody>
      </p:sp>
      <p:sp>
        <p:nvSpPr>
          <p:cNvPr id="6" name="Slide Number Placeholder 5">
            <a:extLst>
              <a:ext uri="{FF2B5EF4-FFF2-40B4-BE49-F238E27FC236}">
                <a16:creationId xmlns:a16="http://schemas.microsoft.com/office/drawing/2014/main" id="{CE4F6C93-8B33-4F14-A4BD-FE16926DF3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33654-A891-4F59-96FA-7357E7B84BB8}" type="slidenum">
              <a:rPr lang="en-US" smtClean="0"/>
              <a:pPr/>
              <a:t>‹N°›</a:t>
            </a:fld>
            <a:endParaRPr lang="en-US"/>
          </a:p>
        </p:txBody>
      </p:sp>
      <p:pic>
        <p:nvPicPr>
          <p:cNvPr id="8" name="Picture 7">
            <a:extLst>
              <a:ext uri="{FF2B5EF4-FFF2-40B4-BE49-F238E27FC236}">
                <a16:creationId xmlns:a16="http://schemas.microsoft.com/office/drawing/2014/main" id="{0F84785A-6C1B-AD45-A30A-443829368075}"/>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7378700" y="0"/>
            <a:ext cx="1765300" cy="1155700"/>
          </a:xfrm>
          <a:prstGeom prst="rect">
            <a:avLst/>
          </a:prstGeom>
        </p:spPr>
      </p:pic>
    </p:spTree>
    <p:extLst>
      <p:ext uri="{BB962C8B-B14F-4D97-AF65-F5344CB8AC3E}">
        <p14:creationId xmlns:p14="http://schemas.microsoft.com/office/powerpoint/2010/main" val="2231982675"/>
      </p:ext>
    </p:extLst>
  </p:cSld>
  <p:clrMap bg1="lt1" tx1="dk1" bg2="lt2" tx2="dk2" accent1="accent1" accent2="accent2" accent3="accent3" accent4="accent4" accent5="accent5" accent6="accent6" hlink="hlink" folHlink="folHlink"/>
  <p:sldLayoutIdLst>
    <p:sldLayoutId id="2147484995" r:id="rId1"/>
    <p:sldLayoutId id="2147485012" r:id="rId2"/>
    <p:sldLayoutId id="2147484999" r:id="rId3"/>
    <p:sldLayoutId id="2147485001" r:id="rId4"/>
    <p:sldLayoutId id="2147485002" r:id="rId5"/>
    <p:sldLayoutId id="2147485003" r:id="rId6"/>
    <p:sldLayoutId id="2147485004" r:id="rId7"/>
    <p:sldLayoutId id="2147485010" r:id="rId8"/>
    <p:sldLayoutId id="2147485005" r:id="rId9"/>
    <p:sldLayoutId id="2147485009" r:id="rId10"/>
    <p:sldLayoutId id="2147485006" r:id="rId11"/>
    <p:sldLayoutId id="2147485007" r:id="rId12"/>
    <p:sldLayoutId id="2147485008" r:id="rId13"/>
    <p:sldLayoutId id="2147485014" r:id="rId14"/>
    <p:sldLayoutId id="2147485015" r:id="rId15"/>
  </p:sldLayoutIdLst>
  <p:hf sldNum="0" hdr="0" dt="0"/>
  <p:txStyles>
    <p:titleStyle>
      <a:lvl1pPr algn="l" defTabSz="914400" rtl="0" eaLnBrk="1" latinLnBrk="0" hangingPunct="1">
        <a:lnSpc>
          <a:spcPct val="90000"/>
        </a:lnSpc>
        <a:spcBef>
          <a:spcPct val="0"/>
        </a:spcBef>
        <a:buNone/>
        <a:defRPr sz="4400" b="1"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bch3-vle.unep.org/course/view.php?id=110"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emmanuel.adonsou@un.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mailto:shaban.magili@u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40197" y="4675320"/>
            <a:ext cx="5255939" cy="757130"/>
          </a:xfrm>
        </p:spPr>
        <p:txBody>
          <a:bodyPr wrap="square">
            <a:spAutoFit/>
          </a:bodyPr>
          <a:lstStyle/>
          <a:p>
            <a:pPr algn="ctr"/>
            <a:r>
              <a:rPr lang="fr-FR" altLang="en-US" sz="2400" dirty="0"/>
              <a:t>Atelier National de Formation sur le CEPRB</a:t>
            </a:r>
          </a:p>
        </p:txBody>
      </p:sp>
      <p:sp>
        <p:nvSpPr>
          <p:cNvPr id="4" name="Rectangle 4"/>
          <p:cNvSpPr txBox="1">
            <a:spLocks noChangeArrowheads="1"/>
          </p:cNvSpPr>
          <p:nvPr/>
        </p:nvSpPr>
        <p:spPr bwMode="auto">
          <a:xfrm>
            <a:off x="591282" y="2636912"/>
            <a:ext cx="5153769" cy="1584176"/>
          </a:xfrm>
          <a:prstGeom prst="rect">
            <a:avLst/>
          </a:prstGeom>
          <a:noFill/>
          <a:ln w="9525">
            <a:noFill/>
            <a:miter lim="800000"/>
            <a:headEnd/>
            <a:tailEnd/>
          </a:ln>
        </p:spPr>
        <p:txBody>
          <a:bodyPr anchor="ctr"/>
          <a:lstStyle/>
          <a:p>
            <a:pPr algn="ctr">
              <a:defRPr/>
            </a:pPr>
            <a:r>
              <a:rPr lang="fr-FR" sz="1800" b="1" i="1" kern="0" dirty="0">
                <a:solidFill>
                  <a:srgbClr val="0E628C"/>
                </a:solidFill>
                <a:latin typeface="Tahoma" pitchFamily="34" charset="0"/>
                <a:ea typeface="Tahoma" pitchFamily="34" charset="0"/>
                <a:cs typeface="Tahoma" pitchFamily="34" charset="0"/>
              </a:rPr>
              <a:t>Projet PNUE-FEM pour le renforcement durable des capacités pour une participation effective au Centre d’Echanges pour la Prévention des Risques Biotechnologiques - CEPRB (BCH-III)</a:t>
            </a:r>
            <a:r>
              <a:rPr lang="fr-TN" sz="1800" b="1" i="1" kern="0" dirty="0">
                <a:solidFill>
                  <a:srgbClr val="0E628C"/>
                </a:solidFill>
                <a:latin typeface="Tahoma" pitchFamily="34" charset="0"/>
                <a:ea typeface="Tahoma" pitchFamily="34" charset="0"/>
                <a:cs typeface="Tahoma" pitchFamily="34" charset="0"/>
              </a:rPr>
              <a:t> </a:t>
            </a:r>
            <a:r>
              <a:rPr lang="en-TN" sz="1800" b="1" i="1" kern="0">
                <a:solidFill>
                  <a:srgbClr val="0E628C"/>
                </a:solidFill>
                <a:latin typeface="Tahoma" pitchFamily="34" charset="0"/>
                <a:ea typeface="Tahoma" pitchFamily="34" charset="0"/>
                <a:cs typeface="Tahoma" pitchFamily="34" charset="0"/>
              </a:rPr>
              <a:t> </a:t>
            </a:r>
            <a:endParaRPr lang="fr-FR" sz="1800" b="1" i="1" kern="0" dirty="0">
              <a:solidFill>
                <a:srgbClr val="0E628C"/>
              </a:solidFill>
              <a:latin typeface="Tahoma" pitchFamily="34" charset="0"/>
              <a:ea typeface="Tahoma" pitchFamily="34" charset="0"/>
              <a:cs typeface="Tahoma" pitchFamily="34" charset="0"/>
            </a:endParaRPr>
          </a:p>
        </p:txBody>
      </p:sp>
      <p:sp>
        <p:nvSpPr>
          <p:cNvPr id="15364" name="Rectangle 3"/>
          <p:cNvSpPr>
            <a:spLocks noGrp="1" noChangeArrowheads="1"/>
          </p:cNvSpPr>
          <p:nvPr>
            <p:ph type="subTitle" idx="1"/>
          </p:nvPr>
        </p:nvSpPr>
        <p:spPr>
          <a:xfrm>
            <a:off x="1603970" y="5661248"/>
            <a:ext cx="3760118" cy="944874"/>
          </a:xfrm>
        </p:spPr>
        <p:txBody>
          <a:bodyPr wrap="square">
            <a:spAutoFit/>
          </a:bodyPr>
          <a:lstStyle/>
          <a:p>
            <a:pPr algn="ctr"/>
            <a:r>
              <a:rPr lang="fr-FR" altLang="en-US" dirty="0"/>
              <a:t>Date</a:t>
            </a:r>
          </a:p>
          <a:p>
            <a:pPr algn="ctr"/>
            <a:r>
              <a:rPr lang="fr-FR" altLang="en-US" dirty="0"/>
              <a:t>Ville, Pays</a:t>
            </a:r>
          </a:p>
        </p:txBody>
      </p:sp>
    </p:spTree>
    <p:extLst>
      <p:ext uri="{BB962C8B-B14F-4D97-AF65-F5344CB8AC3E}">
        <p14:creationId xmlns:p14="http://schemas.microsoft.com/office/powerpoint/2010/main" val="61512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592BCE-C672-CB42-9CA5-6794B9AAAD38}"/>
              </a:ext>
            </a:extLst>
          </p:cNvPr>
          <p:cNvSpPr>
            <a:spLocks noGrp="1"/>
          </p:cNvSpPr>
          <p:nvPr>
            <p:ph type="ctrTitle"/>
          </p:nvPr>
        </p:nvSpPr>
        <p:spPr/>
        <p:txBody>
          <a:bodyPr>
            <a:normAutofit fontScale="90000"/>
          </a:bodyPr>
          <a:lstStyle/>
          <a:p>
            <a:r>
              <a:rPr lang="fr-FR"/>
              <a:t>Système de Conseillers Régionaux</a:t>
            </a:r>
          </a:p>
        </p:txBody>
      </p:sp>
      <p:sp>
        <p:nvSpPr>
          <p:cNvPr id="6" name="Subtitle 5">
            <a:extLst>
              <a:ext uri="{FF2B5EF4-FFF2-40B4-BE49-F238E27FC236}">
                <a16:creationId xmlns:a16="http://schemas.microsoft.com/office/drawing/2014/main" id="{9A79B84F-53ED-B143-88A2-E87E6772F6C7}"/>
              </a:ext>
            </a:extLst>
          </p:cNvPr>
          <p:cNvSpPr>
            <a:spLocks noGrp="1"/>
          </p:cNvSpPr>
          <p:nvPr>
            <p:ph type="subTitle" idx="1"/>
          </p:nvPr>
        </p:nvSpPr>
        <p:spPr/>
        <p:txBody>
          <a:bodyPr/>
          <a:lstStyle/>
          <a:p>
            <a:endParaRPr lang="fr-FR"/>
          </a:p>
        </p:txBody>
      </p:sp>
      <p:sp>
        <p:nvSpPr>
          <p:cNvPr id="4" name="Footer Placeholder 3">
            <a:extLst>
              <a:ext uri="{FF2B5EF4-FFF2-40B4-BE49-F238E27FC236}">
                <a16:creationId xmlns:a16="http://schemas.microsoft.com/office/drawing/2014/main" id="{A57137A0-8AE8-C74E-92FF-56E83BE34E5D}"/>
              </a:ext>
            </a:extLst>
          </p:cNvPr>
          <p:cNvSpPr>
            <a:spLocks noGrp="1"/>
          </p:cNvSpPr>
          <p:nvPr>
            <p:ph type="ftr" sz="quarter" idx="4294967295"/>
          </p:nvPr>
        </p:nvSpPr>
        <p:spPr>
          <a:xfrm>
            <a:off x="0" y="6356350"/>
            <a:ext cx="3086100" cy="365125"/>
          </a:xfrm>
        </p:spPr>
        <p:txBody>
          <a:bodyPr/>
          <a:lstStyle/>
          <a:p>
            <a:r>
              <a:rPr lang="fr-FR"/>
              <a:t>xx</a:t>
            </a:r>
          </a:p>
        </p:txBody>
      </p:sp>
    </p:spTree>
    <p:extLst>
      <p:ext uri="{BB962C8B-B14F-4D97-AF65-F5344CB8AC3E}">
        <p14:creationId xmlns:p14="http://schemas.microsoft.com/office/powerpoint/2010/main" val="365441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053E96-2218-6A61-C16B-0439C338ED27}"/>
              </a:ext>
            </a:extLst>
          </p:cNvPr>
          <p:cNvSpPr>
            <a:spLocks noGrp="1"/>
          </p:cNvSpPr>
          <p:nvPr>
            <p:ph type="title"/>
          </p:nvPr>
        </p:nvSpPr>
        <p:spPr/>
        <p:txBody>
          <a:bodyPr/>
          <a:lstStyle/>
          <a:p>
            <a:r>
              <a:rPr lang="fr-TN" dirty="0"/>
              <a:t>Qui sont les Conseillers Régionaux</a:t>
            </a:r>
          </a:p>
        </p:txBody>
      </p:sp>
      <p:sp>
        <p:nvSpPr>
          <p:cNvPr id="5" name="Espace réservé du contenu 4">
            <a:extLst>
              <a:ext uri="{FF2B5EF4-FFF2-40B4-BE49-F238E27FC236}">
                <a16:creationId xmlns:a16="http://schemas.microsoft.com/office/drawing/2014/main" id="{7A475657-A39C-6C4A-9CC5-F1F38F21D806}"/>
              </a:ext>
            </a:extLst>
          </p:cNvPr>
          <p:cNvSpPr>
            <a:spLocks noGrp="1"/>
          </p:cNvSpPr>
          <p:nvPr>
            <p:ph sz="half" idx="1"/>
          </p:nvPr>
        </p:nvSpPr>
        <p:spPr>
          <a:xfrm>
            <a:off x="0" y="1825624"/>
            <a:ext cx="4932040" cy="4915743"/>
          </a:xfrm>
        </p:spPr>
        <p:txBody>
          <a:bodyPr>
            <a:normAutofit lnSpcReduction="10000"/>
          </a:bodyPr>
          <a:lstStyle/>
          <a:p>
            <a:r>
              <a:rPr lang="fr-FR" dirty="0"/>
              <a:t>Le premier projet mondial du BCH a identifié des experts possédant une solide expérience professionnelle en </a:t>
            </a:r>
            <a:r>
              <a:rPr lang="fr-FR" b="1" dirty="0"/>
              <a:t>génétique, en sciences biologiques et environnementales, en droit international </a:t>
            </a:r>
            <a:r>
              <a:rPr lang="fr-FR" dirty="0"/>
              <a:t>ainsi qu'en </a:t>
            </a:r>
            <a:r>
              <a:rPr lang="fr-FR" b="1" dirty="0"/>
              <a:t>technologie de l'information</a:t>
            </a:r>
            <a:r>
              <a:rPr lang="fr-FR" dirty="0"/>
              <a:t>, et les a formés pour qu'ils deviennent des personnes ressources régionales en matière de biosécurité.</a:t>
            </a:r>
            <a:endParaRPr lang="fr-TN" dirty="0"/>
          </a:p>
        </p:txBody>
      </p:sp>
      <p:pic>
        <p:nvPicPr>
          <p:cNvPr id="8" name="Espace réservé du contenu 7">
            <a:extLst>
              <a:ext uri="{FF2B5EF4-FFF2-40B4-BE49-F238E27FC236}">
                <a16:creationId xmlns:a16="http://schemas.microsoft.com/office/drawing/2014/main" id="{D50907EC-624D-22CC-9E45-BC879B3266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2176" y="1763207"/>
            <a:ext cx="3712947" cy="4991852"/>
          </a:xfrm>
        </p:spPr>
      </p:pic>
    </p:spTree>
    <p:extLst>
      <p:ext uri="{BB962C8B-B14F-4D97-AF65-F5344CB8AC3E}">
        <p14:creationId xmlns:p14="http://schemas.microsoft.com/office/powerpoint/2010/main" val="37254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A8914AD-FEEB-3BA4-D8E2-5337274C7D25}"/>
              </a:ext>
            </a:extLst>
          </p:cNvPr>
          <p:cNvSpPr>
            <a:spLocks noGrp="1"/>
          </p:cNvSpPr>
          <p:nvPr>
            <p:ph type="title"/>
          </p:nvPr>
        </p:nvSpPr>
        <p:spPr/>
        <p:txBody>
          <a:bodyPr/>
          <a:lstStyle/>
          <a:p>
            <a:r>
              <a:rPr lang="fr-TN" dirty="0"/>
              <a:t>Concept et acceptabilité</a:t>
            </a:r>
          </a:p>
        </p:txBody>
      </p:sp>
      <p:sp>
        <p:nvSpPr>
          <p:cNvPr id="7" name="Espace réservé du contenu 6">
            <a:extLst>
              <a:ext uri="{FF2B5EF4-FFF2-40B4-BE49-F238E27FC236}">
                <a16:creationId xmlns:a16="http://schemas.microsoft.com/office/drawing/2014/main" id="{67C5546B-D495-6583-B1F7-1DDC230545A4}"/>
              </a:ext>
            </a:extLst>
          </p:cNvPr>
          <p:cNvSpPr>
            <a:spLocks noGrp="1"/>
          </p:cNvSpPr>
          <p:nvPr>
            <p:ph idx="1"/>
          </p:nvPr>
        </p:nvSpPr>
        <p:spPr/>
        <p:txBody>
          <a:bodyPr>
            <a:normAutofit/>
          </a:bodyPr>
          <a:lstStyle/>
          <a:p>
            <a:r>
              <a:rPr lang="fr-FR" dirty="0"/>
              <a:t>Les conseillers régionaux, originaires de la région où ils servent, sont mieux placés pour interagir de manière efficace et adéquate avec les situations locales;</a:t>
            </a:r>
          </a:p>
          <a:p>
            <a:r>
              <a:rPr lang="fr-FR" dirty="0"/>
              <a:t>De plus, la langue, la compatibilité culturelle, les styles de travail et l'éthique de travail similaires ainsi que les réalités sociales et économiques communes font que les conseils et les services fournis par les conseillers régionaux sont plus bienvenus et facilement acceptés.</a:t>
            </a:r>
            <a:endParaRPr lang="fr-TN" dirty="0"/>
          </a:p>
        </p:txBody>
      </p:sp>
      <p:sp>
        <p:nvSpPr>
          <p:cNvPr id="5" name="Espace réservé du pied de page 4">
            <a:extLst>
              <a:ext uri="{FF2B5EF4-FFF2-40B4-BE49-F238E27FC236}">
                <a16:creationId xmlns:a16="http://schemas.microsoft.com/office/drawing/2014/main" id="{4DEE5E62-EDF4-7986-D832-7CF1CF5125B9}"/>
              </a:ext>
            </a:extLst>
          </p:cNvPr>
          <p:cNvSpPr>
            <a:spLocks noGrp="1"/>
          </p:cNvSpPr>
          <p:nvPr>
            <p:ph type="ftr" sz="quarter" idx="11"/>
          </p:nvPr>
        </p:nvSpPr>
        <p:spPr/>
        <p:txBody>
          <a:bodyPr/>
          <a:lstStyle/>
          <a:p>
            <a:r>
              <a:rPr lang="en-US"/>
              <a:t>xx</a:t>
            </a:r>
          </a:p>
        </p:txBody>
      </p:sp>
    </p:spTree>
    <p:extLst>
      <p:ext uri="{BB962C8B-B14F-4D97-AF65-F5344CB8AC3E}">
        <p14:creationId xmlns:p14="http://schemas.microsoft.com/office/powerpoint/2010/main" val="277966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50FD71-1DBB-B2E0-979C-5621B796F257}"/>
              </a:ext>
            </a:extLst>
          </p:cNvPr>
          <p:cNvSpPr>
            <a:spLocks noGrp="1"/>
          </p:cNvSpPr>
          <p:nvPr>
            <p:ph type="title"/>
          </p:nvPr>
        </p:nvSpPr>
        <p:spPr/>
        <p:txBody>
          <a:bodyPr/>
          <a:lstStyle/>
          <a:p>
            <a:r>
              <a:rPr lang="fr-TN" dirty="0"/>
              <a:t>Le système de Conseillers Régionaux</a:t>
            </a:r>
          </a:p>
        </p:txBody>
      </p:sp>
      <p:sp>
        <p:nvSpPr>
          <p:cNvPr id="3" name="Espace réservé du contenu 2">
            <a:extLst>
              <a:ext uri="{FF2B5EF4-FFF2-40B4-BE49-F238E27FC236}">
                <a16:creationId xmlns:a16="http://schemas.microsoft.com/office/drawing/2014/main" id="{11859090-942B-38A7-EBAA-77E7A961F0FF}"/>
              </a:ext>
            </a:extLst>
          </p:cNvPr>
          <p:cNvSpPr>
            <a:spLocks noGrp="1"/>
          </p:cNvSpPr>
          <p:nvPr>
            <p:ph idx="1"/>
          </p:nvPr>
        </p:nvSpPr>
        <p:spPr/>
        <p:txBody>
          <a:bodyPr/>
          <a:lstStyle/>
          <a:p>
            <a:r>
              <a:rPr lang="fr-FR" dirty="0"/>
              <a:t>un dispositif flexible et administrativement «light» pour :</a:t>
            </a:r>
          </a:p>
          <a:p>
            <a:pPr lvl="1"/>
            <a:r>
              <a:rPr lang="fr-FR" dirty="0"/>
              <a:t>mettre à disposition une assistance technique sur les questions de biosécurité.</a:t>
            </a:r>
          </a:p>
          <a:p>
            <a:pPr lvl="1"/>
            <a:r>
              <a:rPr lang="fr-FR" dirty="0"/>
              <a:t>améliorer la mise en réseau et le partage d'expériences entre les pays et les régions</a:t>
            </a:r>
            <a:endParaRPr lang="fr-TN" dirty="0"/>
          </a:p>
        </p:txBody>
      </p:sp>
      <p:sp>
        <p:nvSpPr>
          <p:cNvPr id="4" name="Espace réservé du pied de page 3">
            <a:extLst>
              <a:ext uri="{FF2B5EF4-FFF2-40B4-BE49-F238E27FC236}">
                <a16:creationId xmlns:a16="http://schemas.microsoft.com/office/drawing/2014/main" id="{DF6C074F-53FA-3A39-5A4F-C0C3FB492F8A}"/>
              </a:ext>
            </a:extLst>
          </p:cNvPr>
          <p:cNvSpPr>
            <a:spLocks noGrp="1"/>
          </p:cNvSpPr>
          <p:nvPr>
            <p:ph type="ftr" sz="quarter" idx="11"/>
          </p:nvPr>
        </p:nvSpPr>
        <p:spPr/>
        <p:txBody>
          <a:bodyPr/>
          <a:lstStyle/>
          <a:p>
            <a:r>
              <a:rPr lang="en-US"/>
              <a:t>xx</a:t>
            </a:r>
          </a:p>
        </p:txBody>
      </p:sp>
    </p:spTree>
    <p:extLst>
      <p:ext uri="{BB962C8B-B14F-4D97-AF65-F5344CB8AC3E}">
        <p14:creationId xmlns:p14="http://schemas.microsoft.com/office/powerpoint/2010/main" val="376805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C4D89-F3FE-DBBC-A00C-D6BB28AEC10F}"/>
              </a:ext>
            </a:extLst>
          </p:cNvPr>
          <p:cNvSpPr>
            <a:spLocks noGrp="1"/>
          </p:cNvSpPr>
          <p:nvPr>
            <p:ph type="title"/>
          </p:nvPr>
        </p:nvSpPr>
        <p:spPr/>
        <p:txBody>
          <a:bodyPr/>
          <a:lstStyle/>
          <a:p>
            <a:r>
              <a:rPr lang="fr-TN" dirty="0"/>
              <a:t>Cible</a:t>
            </a:r>
          </a:p>
        </p:txBody>
      </p:sp>
      <p:sp>
        <p:nvSpPr>
          <p:cNvPr id="3" name="Espace réservé du contenu 2">
            <a:extLst>
              <a:ext uri="{FF2B5EF4-FFF2-40B4-BE49-F238E27FC236}">
                <a16:creationId xmlns:a16="http://schemas.microsoft.com/office/drawing/2014/main" id="{DEFFC622-B655-273D-7DE3-73A6BCE35CD0}"/>
              </a:ext>
            </a:extLst>
          </p:cNvPr>
          <p:cNvSpPr>
            <a:spLocks noGrp="1"/>
          </p:cNvSpPr>
          <p:nvPr>
            <p:ph idx="1"/>
          </p:nvPr>
        </p:nvSpPr>
        <p:spPr/>
        <p:txBody>
          <a:bodyPr/>
          <a:lstStyle/>
          <a:p>
            <a:pPr marL="0" indent="0">
              <a:buNone/>
            </a:pPr>
            <a:r>
              <a:rPr lang="fr-FR" dirty="0"/>
              <a:t>Utiliser le même mécanisme pour fournir de manière efficace et efficiente une assistance en matière de renforcement des capacités aux pays afin qu'ils remplissent leurs obligations au titre d'autres Accords Multilatéraux sur l’Environnement (</a:t>
            </a:r>
            <a:r>
              <a:rPr lang="fr-FR" dirty="0" err="1"/>
              <a:t>MEAs</a:t>
            </a:r>
            <a:r>
              <a:rPr lang="fr-FR" dirty="0"/>
              <a:t>).</a:t>
            </a:r>
            <a:endParaRPr lang="fr-TN" dirty="0"/>
          </a:p>
        </p:txBody>
      </p:sp>
      <p:sp>
        <p:nvSpPr>
          <p:cNvPr id="4" name="Espace réservé du pied de page 3">
            <a:extLst>
              <a:ext uri="{FF2B5EF4-FFF2-40B4-BE49-F238E27FC236}">
                <a16:creationId xmlns:a16="http://schemas.microsoft.com/office/drawing/2014/main" id="{E800A177-2928-CBB9-19DF-B1CCF1B20FCA}"/>
              </a:ext>
            </a:extLst>
          </p:cNvPr>
          <p:cNvSpPr>
            <a:spLocks noGrp="1"/>
          </p:cNvSpPr>
          <p:nvPr>
            <p:ph type="ftr" sz="quarter" idx="11"/>
          </p:nvPr>
        </p:nvSpPr>
        <p:spPr/>
        <p:txBody>
          <a:bodyPr/>
          <a:lstStyle/>
          <a:p>
            <a:r>
              <a:rPr lang="en-US"/>
              <a:t>xx</a:t>
            </a:r>
          </a:p>
        </p:txBody>
      </p:sp>
    </p:spTree>
    <p:extLst>
      <p:ext uri="{BB962C8B-B14F-4D97-AF65-F5344CB8AC3E}">
        <p14:creationId xmlns:p14="http://schemas.microsoft.com/office/powerpoint/2010/main" val="265141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79561-B640-3E66-FC94-7C038090091E}"/>
              </a:ext>
            </a:extLst>
          </p:cNvPr>
          <p:cNvSpPr>
            <a:spLocks noGrp="1"/>
          </p:cNvSpPr>
          <p:nvPr>
            <p:ph type="title"/>
          </p:nvPr>
        </p:nvSpPr>
        <p:spPr/>
        <p:txBody>
          <a:bodyPr/>
          <a:lstStyle/>
          <a:p>
            <a:r>
              <a:rPr lang="fr-TN" dirty="0"/>
              <a:t>CVs des Conseillers Régionaux</a:t>
            </a:r>
          </a:p>
        </p:txBody>
      </p:sp>
      <p:sp>
        <p:nvSpPr>
          <p:cNvPr id="3" name="Espace réservé du contenu 2">
            <a:extLst>
              <a:ext uri="{FF2B5EF4-FFF2-40B4-BE49-F238E27FC236}">
                <a16:creationId xmlns:a16="http://schemas.microsoft.com/office/drawing/2014/main" id="{7F995793-A136-65A0-2BED-A7499F4FA130}"/>
              </a:ext>
            </a:extLst>
          </p:cNvPr>
          <p:cNvSpPr>
            <a:spLocks noGrp="1"/>
          </p:cNvSpPr>
          <p:nvPr>
            <p:ph idx="1"/>
          </p:nvPr>
        </p:nvSpPr>
        <p:spPr/>
        <p:txBody>
          <a:bodyPr/>
          <a:lstStyle/>
          <a:p>
            <a:r>
              <a:rPr lang="fr-TN" dirty="0"/>
              <a:t>Vous pouvez trouver le CV des conseillers Régionaux à l’adresse:</a:t>
            </a:r>
          </a:p>
          <a:p>
            <a:r>
              <a:rPr lang="fr-FR" dirty="0">
                <a:hlinkClick r:id="rId2"/>
              </a:rPr>
              <a:t>https://bch3-vle.unep.org/course/view.php?id=110</a:t>
            </a:r>
            <a:r>
              <a:rPr lang="fr-TN" dirty="0"/>
              <a:t> </a:t>
            </a:r>
          </a:p>
        </p:txBody>
      </p:sp>
      <p:sp>
        <p:nvSpPr>
          <p:cNvPr id="4" name="Espace réservé du pied de page 3">
            <a:extLst>
              <a:ext uri="{FF2B5EF4-FFF2-40B4-BE49-F238E27FC236}">
                <a16:creationId xmlns:a16="http://schemas.microsoft.com/office/drawing/2014/main" id="{57E21BC7-AD17-62C7-32A7-83AB2F2B3AF4}"/>
              </a:ext>
            </a:extLst>
          </p:cNvPr>
          <p:cNvSpPr>
            <a:spLocks noGrp="1"/>
          </p:cNvSpPr>
          <p:nvPr>
            <p:ph type="ftr" sz="quarter" idx="11"/>
          </p:nvPr>
        </p:nvSpPr>
        <p:spPr/>
        <p:txBody>
          <a:bodyPr/>
          <a:lstStyle/>
          <a:p>
            <a:r>
              <a:rPr lang="en-US"/>
              <a:t>xx</a:t>
            </a:r>
          </a:p>
        </p:txBody>
      </p:sp>
    </p:spTree>
    <p:extLst>
      <p:ext uri="{BB962C8B-B14F-4D97-AF65-F5344CB8AC3E}">
        <p14:creationId xmlns:p14="http://schemas.microsoft.com/office/powerpoint/2010/main" val="391909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E10134-E155-6545-ABAC-33F4F6513E4F}"/>
              </a:ext>
            </a:extLst>
          </p:cNvPr>
          <p:cNvSpPr>
            <a:spLocks noGrp="1"/>
          </p:cNvSpPr>
          <p:nvPr>
            <p:ph type="title"/>
          </p:nvPr>
        </p:nvSpPr>
        <p:spPr>
          <a:xfrm>
            <a:off x="1332000" y="2204864"/>
            <a:ext cx="6480000" cy="1325563"/>
          </a:xfrm>
          <a:ln>
            <a:solidFill>
              <a:schemeClr val="accent4"/>
            </a:solidFill>
          </a:ln>
        </p:spPr>
        <p:txBody>
          <a:bodyPr/>
          <a:lstStyle/>
          <a:p>
            <a:r>
              <a:rPr lang="en-GB" altLang="en-US" dirty="0"/>
              <a:t>Merci pour </a:t>
            </a:r>
            <a:r>
              <a:rPr lang="en-GB" altLang="en-US" dirty="0" err="1"/>
              <a:t>votre</a:t>
            </a:r>
            <a:r>
              <a:rPr lang="en-GB" altLang="en-US"/>
              <a:t> attention</a:t>
            </a:r>
            <a:endParaRPr lang="en-US" dirty="0"/>
          </a:p>
        </p:txBody>
      </p:sp>
      <p:sp>
        <p:nvSpPr>
          <p:cNvPr id="41986" name="Rectangle 3"/>
          <p:cNvSpPr>
            <a:spLocks noGrp="1" noChangeArrowheads="1"/>
          </p:cNvSpPr>
          <p:nvPr>
            <p:ph type="body" sz="quarter" idx="13"/>
          </p:nvPr>
        </p:nvSpPr>
        <p:spPr>
          <a:xfrm>
            <a:off x="2052117" y="4005064"/>
            <a:ext cx="5039766" cy="1656184"/>
          </a:xfrm>
          <a:ln>
            <a:solidFill>
              <a:schemeClr val="accent4"/>
            </a:solidFill>
            <a:miter lim="800000"/>
            <a:headEnd/>
            <a:tailEnd/>
          </a:ln>
        </p:spPr>
        <p:txBody>
          <a:bodyPr>
            <a:normAutofit fontScale="32500" lnSpcReduction="20000"/>
          </a:bodyPr>
          <a:lstStyle/>
          <a:p>
            <a:endParaRPr lang="en-GB" altLang="en-US" dirty="0"/>
          </a:p>
          <a:p>
            <a:r>
              <a:rPr lang="en-GB" altLang="en-US" sz="9600" dirty="0"/>
              <a:t> </a:t>
            </a:r>
            <a:r>
              <a:rPr lang="en-US" sz="9600" dirty="0"/>
              <a:t>Pour plus </a:t>
            </a:r>
            <a:r>
              <a:rPr lang="en-US" sz="9600" dirty="0" err="1"/>
              <a:t>d’information</a:t>
            </a:r>
            <a:r>
              <a:rPr lang="en-US" sz="9600" dirty="0"/>
              <a:t>:</a:t>
            </a:r>
          </a:p>
          <a:p>
            <a:r>
              <a:rPr lang="en-PH" sz="9600" dirty="0">
                <a:hlinkClick r:id="rId3"/>
              </a:rPr>
              <a:t>emmanuel.adonsou@un.org</a:t>
            </a:r>
            <a:endParaRPr lang="en-PH" sz="9600" dirty="0"/>
          </a:p>
          <a:p>
            <a:r>
              <a:rPr lang="en-GB" altLang="en-US" sz="9500" dirty="0">
                <a:hlinkClick r:id="rId4"/>
              </a:rPr>
              <a:t>shaban.magili@un.org</a:t>
            </a:r>
            <a:r>
              <a:rPr lang="en-GB" altLang="en-US" sz="9500" dirty="0"/>
              <a:t>  </a:t>
            </a:r>
          </a:p>
        </p:txBody>
      </p:sp>
    </p:spTree>
    <p:extLst>
      <p:ext uri="{BB962C8B-B14F-4D97-AF65-F5344CB8AC3E}">
        <p14:creationId xmlns:p14="http://schemas.microsoft.com/office/powerpoint/2010/main" val="336629788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 MODELE 2024.pptx" id="{C8BD6942-2E2D-0A4F-926C-512AF7678B6A}" vid="{C2FD271F-C3BE-0C43-84F9-9641627CDBE6}"/>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11551</TotalTime>
  <Words>312</Words>
  <Application>Microsoft Macintosh PowerPoint</Application>
  <PresentationFormat>Affichage à l'écran (4:3)</PresentationFormat>
  <Paragraphs>31</Paragraphs>
  <Slides>8</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Calibri Light</vt:lpstr>
      <vt:lpstr>Tahoma</vt:lpstr>
      <vt:lpstr>Times New Roman</vt:lpstr>
      <vt:lpstr>Custom Design</vt:lpstr>
      <vt:lpstr>Atelier National de Formation sur le CEPRB</vt:lpstr>
      <vt:lpstr>Système de Conseillers Régionaux</vt:lpstr>
      <vt:lpstr>Qui sont les Conseillers Régionaux</vt:lpstr>
      <vt:lpstr>Concept et acceptabilité</vt:lpstr>
      <vt:lpstr>Le système de Conseillers Régionaux</vt:lpstr>
      <vt:lpstr>Cible</vt:lpstr>
      <vt:lpstr>CVs des Conseillers Régionaux</vt:lpstr>
      <vt:lpstr>Merci pour votre attention</vt:lpstr>
    </vt:vector>
  </TitlesOfParts>
  <Company>UNEP-GEF Biosafety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CIISB Como Herramienta para la implementacion del PCSB</dc:title>
  <dc:subject>Protocolo de Cartagena</dc:subject>
  <dc:creator>Ernesto Ocampo</dc:creator>
  <dc:description>Elaborado por Ileana Catalina Lopez, I am still making changes.</dc:description>
  <cp:lastModifiedBy>Mohamed Elyes Kchouk</cp:lastModifiedBy>
  <cp:revision>409</cp:revision>
  <cp:lastPrinted>2013-02-01T19:56:55Z</cp:lastPrinted>
  <dcterms:created xsi:type="dcterms:W3CDTF">2011-12-20T20:22:57Z</dcterms:created>
  <dcterms:modified xsi:type="dcterms:W3CDTF">2024-06-25T07:52:08Z</dcterms:modified>
</cp:coreProperties>
</file>