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4" r:id="rId2"/>
    <p:sldId id="263" r:id="rId3"/>
    <p:sldId id="267" r:id="rId4"/>
    <p:sldId id="268" r:id="rId5"/>
    <p:sldId id="275" r:id="rId6"/>
    <p:sldId id="270" r:id="rId7"/>
    <p:sldId id="272" r:id="rId8"/>
    <p:sldId id="274" r:id="rId9"/>
    <p:sldId id="428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7" autoAdjust="0"/>
    <p:restoredTop sz="94717"/>
  </p:normalViewPr>
  <p:slideViewPr>
    <p:cSldViewPr snapToGrid="0" snapToObjects="1">
      <p:cViewPr varScale="1">
        <p:scale>
          <a:sx n="85" d="100"/>
          <a:sy n="85" d="100"/>
        </p:scale>
        <p:origin x="13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6B06-9B8A-754E-8496-208E588F5EA6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2C454-1448-D645-AAEC-32DEE83F73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6D64B-A625-4951-8225-5E78F9D2A278}" type="slidenum">
              <a:rPr lang="en-US" altLang="en-US" sz="1100"/>
              <a:pPr/>
              <a:t>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3496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E07676-6CB2-4ED2-933A-A8D789A61951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9">
            <a:extLst>
              <a:ext uri="{FF2B5EF4-FFF2-40B4-BE49-F238E27FC236}">
                <a16:creationId xmlns:a16="http://schemas.microsoft.com/office/drawing/2014/main" id="{6E103103-DA69-4251-9DD9-0B569C2DA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2009"/>
            <a:ext cx="9134475" cy="3333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5" name="Shape 63">
            <a:extLst>
              <a:ext uri="{FF2B5EF4-FFF2-40B4-BE49-F238E27FC236}">
                <a16:creationId xmlns:a16="http://schemas.microsoft.com/office/drawing/2014/main" id="{101C472D-5D0E-45CE-8121-263FD568CEF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15888"/>
            <a:ext cx="16986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61722" y="1583432"/>
            <a:ext cx="8229600" cy="4869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491063" cy="14176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" name="Shape 64">
            <a:extLst>
              <a:ext uri="{FF2B5EF4-FFF2-40B4-BE49-F238E27FC236}">
                <a16:creationId xmlns:a16="http://schemas.microsoft.com/office/drawing/2014/main" id="{AAB8E104-55DD-4D36-A556-90AAC8D78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6564313"/>
            <a:ext cx="2895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fr-FR" altLang="en-US" sz="1200" dirty="0">
                <a:solidFill>
                  <a:srgbClr val="17365D"/>
                </a:solidFill>
                <a:sym typeface="Arial" panose="020B0604020202020204" pitchFamily="34" charset="0"/>
              </a:rPr>
              <a:t>Projet BCH3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3E0F6D5-6959-43F1-B656-7F78BA8B18E9}"/>
              </a:ext>
            </a:extLst>
          </p:cNvPr>
          <p:cNvSpPr txBox="1">
            <a:spLocks/>
          </p:cNvSpPr>
          <p:nvPr userDrawn="1"/>
        </p:nvSpPr>
        <p:spPr>
          <a:xfrm>
            <a:off x="6657114" y="6537325"/>
            <a:ext cx="2057400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914400"/>
            <a:fld id="{9AC33654-A891-4F59-96FA-7357E7B84BB8}" type="slidenum">
              <a:rPr lang="en-US" smtClean="0">
                <a:solidFill>
                  <a:srgbClr val="4472C4">
                    <a:lumMod val="75000"/>
                  </a:srgbClr>
                </a:solidFill>
              </a:rPr>
              <a:pPr defTabSz="914400"/>
              <a:t>‹N°›</a:t>
            </a:fld>
            <a:endParaRPr lang="en-US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F890-EC5A-42E1-AD80-F56F737B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A810-E12C-44CF-8799-5E808AFC5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D0DD-C989-411D-9BC6-2EFACD43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35F5-4F02-4FCA-98E9-703A03F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4091-FFB5-4B5D-9B5B-76F92D18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02DC5-3426-4D21-ABDF-D5D356BD8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3E085-C669-4562-951A-1F8BDA27E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6566-54A7-44C0-BBB9-322ABB3D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8F09-7320-4558-8F6C-DF2D287B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6AD1C-2EDB-46E3-80BD-3AE27450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BD30-DF09-A646-A391-B068B38A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BE277-7A06-8449-966B-438A76823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8538" y="3933825"/>
            <a:ext cx="4679950" cy="1223963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445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>
            <a:extLst>
              <a:ext uri="{FF2B5EF4-FFF2-40B4-BE49-F238E27FC236}">
                <a16:creationId xmlns:a16="http://schemas.microsoft.com/office/drawing/2014/main" id="{43B01821-FDDD-4BD6-ADEE-EF957FEC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0"/>
            <a:ext cx="2928937" cy="6858000"/>
          </a:xfrm>
          <a:prstGeom prst="rect">
            <a:avLst/>
          </a:prstGeom>
          <a:solidFill>
            <a:srgbClr val="DAE5F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ECE5C6E2-1EF0-4C6C-9AE6-F5C22A24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819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altLang="en-US" sz="44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Biosafety Clearing House Project Phase III</a:t>
            </a:r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9AF348E7-7300-46C2-A935-F9FD9706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7" name="Shape 77">
            <a:extLst>
              <a:ext uri="{FF2B5EF4-FFF2-40B4-BE49-F238E27FC236}">
                <a16:creationId xmlns:a16="http://schemas.microsoft.com/office/drawing/2014/main" id="{3863AF81-98CF-405E-A334-91896DF4BAD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65400"/>
            <a:ext cx="30146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549424" y="2276872"/>
            <a:ext cx="4876799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4320480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6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BD87-4944-4198-97E2-40572854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7FB9-2E02-4B15-BF83-13558F9A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652C-A0F1-4A96-A796-F7A99142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5EF7-12AD-4507-A4D0-3587B788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6C30-4306-4470-A149-F32E52F2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5C98-92B3-40CB-9370-8605A97C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5322-7F39-4065-B83E-DC054AA0F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3FC04-0718-461F-9F26-7724D3E8D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F5658-4B30-47A2-A7E8-1EA4B3D5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4F9B-0171-4AEF-8E49-3B7F5EFE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13EA9-2130-4AB3-B81B-E16D1BAC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D6A0-2F40-453A-9214-A14DBF14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CEF2-E751-4325-8F05-4A13A8D2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97235-78C8-4574-9918-9DC317191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B0847-6363-4BB5-B80E-32082C56C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0B9CD-FB6C-44A6-B96B-81677C2EE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265AE-B24B-41F0-A26E-DD99BC47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845F7-0341-4BE4-9BBF-FF89BA8F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6FF74-C6BC-432A-B773-363AC923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9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CAC5-7199-4B7F-89CA-B9CC47EF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06C70-0CF0-4535-9623-DA4E0722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85CF6-83E9-42C7-8DF1-B5E10992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84CBE-D32B-49A9-B990-9C23D307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CF07C-3119-40F8-BF67-DA84EEA2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FD373-0FAA-4486-ABF0-3923DEA4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8229-476E-47C4-A617-3522BC60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7FBB-2C11-46D4-B856-E5DF01A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0DB7-C0F3-4127-9BA1-D5D5D55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85-E8DE-4538-8618-5627B56D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795A-CAB4-42B8-93C6-FC79470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780A-01D6-4B9C-BE97-B13E176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F3866-4D03-442F-9E88-D3B55E25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8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3024-1185-49F4-9E3A-1073E32E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615EF-24E5-44DF-B296-C9858B5FA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FBA27-9412-45CA-AB64-2E34D096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46738-FE8D-40A0-A577-D0637B82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F5D4-3C08-41E5-ACCB-B9B868B0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DB29-129F-4D43-84AE-DEC176A7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44157-42DF-402D-960F-4024E6EA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83099-329C-482B-AD59-A4A40979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28DE-6E77-4B80-9D5E-8114F4F55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54FF9-2753-4F67-825A-0BE34D648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6C93-8B33-4F14-A4BD-FE16926DF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AC33654-A891-4F59-96FA-7357E7B84B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ch3-vle.unep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ret.oketch@u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shaban.magili@un.org" TargetMode="External"/><Relationship Id="rId4" Type="http://schemas.openxmlformats.org/officeDocument/2006/relationships/hyperlink" Target="mailto:emmanuel.adonsou@u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197" y="4506042"/>
            <a:ext cx="5255939" cy="1095685"/>
          </a:xfrm>
        </p:spPr>
        <p:txBody>
          <a:bodyPr wrap="square">
            <a:spAutoFit/>
          </a:bodyPr>
          <a:lstStyle/>
          <a:p>
            <a:pPr algn="ctr"/>
            <a:r>
              <a:rPr lang="fr-FR" altLang="en-US" sz="2400" dirty="0"/>
              <a:t>Atelier National de Formation sur le Centre d’Echanges pour la Prévention des Risques Biotechnologiques (CEPRB)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91282" y="2636912"/>
            <a:ext cx="515376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800" b="1" i="1" kern="0" dirty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Projet PNUE-FEM pour le renforcement durable des capacités pour une participation effective au Centre d’Echanges pour la Prévention des Risques Biotechnologiques - CEPRB (BCH-III)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970" y="5661248"/>
            <a:ext cx="3128392" cy="946926"/>
          </a:xfrm>
        </p:spPr>
        <p:txBody>
          <a:bodyPr wrap="square">
            <a:spAutoFit/>
          </a:bodyPr>
          <a:lstStyle/>
          <a:p>
            <a:pPr algn="ctr"/>
            <a:r>
              <a:rPr lang="fr-FR" altLang="en-US" dirty="0"/>
              <a:t>Date</a:t>
            </a:r>
          </a:p>
          <a:p>
            <a:pPr algn="ctr"/>
            <a:r>
              <a:rPr lang="fr-FR" altLang="en-US" dirty="0"/>
              <a:t>Ville, Pays</a:t>
            </a:r>
          </a:p>
        </p:txBody>
      </p:sp>
    </p:spTree>
    <p:extLst>
      <p:ext uri="{BB962C8B-B14F-4D97-AF65-F5344CB8AC3E}">
        <p14:creationId xmlns:p14="http://schemas.microsoft.com/office/powerpoint/2010/main" val="6151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Pour accéder au cours, il faut s’inscrire sur le VLE à l’adresse:</a:t>
            </a:r>
          </a:p>
          <a:p>
            <a:endParaRPr lang="fr-FR" dirty="0"/>
          </a:p>
          <a:p>
            <a:endParaRPr lang="fr-FR" dirty="0"/>
          </a:p>
          <a:p>
            <a:pPr marL="203200" indent="0" algn="ctr">
              <a:buNone/>
            </a:pPr>
            <a:r>
              <a:rPr lang="fr-FR" sz="5400" dirty="0">
                <a:hlinkClick r:id="rId2"/>
              </a:rPr>
              <a:t>https://bch3-vle.unep.org/</a:t>
            </a:r>
            <a:r>
              <a:rPr lang="fr-FR" sz="5400" dirty="0"/>
              <a:t> </a:t>
            </a:r>
          </a:p>
          <a:p>
            <a:pPr marL="20320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VLE (Virtual Learning </a:t>
            </a:r>
            <a:r>
              <a:rPr lang="fr-FR" dirty="0" err="1"/>
              <a:t>Environment</a:t>
            </a:r>
            <a:r>
              <a:rPr lang="fr-FR" dirty="0"/>
              <a:t>) Environnement Virtuel d’Education</a:t>
            </a:r>
          </a:p>
        </p:txBody>
      </p:sp>
    </p:spTree>
    <p:extLst>
      <p:ext uri="{BB962C8B-B14F-4D97-AF65-F5344CB8AC3E}">
        <p14:creationId xmlns:p14="http://schemas.microsoft.com/office/powerpoint/2010/main" val="402315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7A241B-61ED-96F7-9FFE-3FF89478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453C0B4-3151-92F7-4EB7-043350D437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279348"/>
          </a:xfr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B067612-5B7A-49B1-62AA-11225D741F84}"/>
              </a:ext>
            </a:extLst>
          </p:cNvPr>
          <p:cNvSpPr/>
          <p:nvPr/>
        </p:nvSpPr>
        <p:spPr>
          <a:xfrm>
            <a:off x="8424472" y="0"/>
            <a:ext cx="719528" cy="486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2976E7-BDAD-4ED8-58D9-A428D53CE435}"/>
              </a:ext>
            </a:extLst>
          </p:cNvPr>
          <p:cNvSpPr txBox="1"/>
          <p:nvPr/>
        </p:nvSpPr>
        <p:spPr>
          <a:xfrm>
            <a:off x="854440" y="4948517"/>
            <a:ext cx="388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</a:t>
            </a:r>
            <a:r>
              <a:rPr lang="fr-TN" sz="2800" dirty="0"/>
              <a:t>liquez sur « connexion »</a:t>
            </a:r>
          </a:p>
        </p:txBody>
      </p:sp>
    </p:spTree>
    <p:extLst>
      <p:ext uri="{BB962C8B-B14F-4D97-AF65-F5344CB8AC3E}">
        <p14:creationId xmlns:p14="http://schemas.microsoft.com/office/powerpoint/2010/main" val="347864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2197C0-D61F-22F6-A5D7-A92F433A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E9EE5F5-5E32-1DFB-CB97-4C43C5C978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001" y="0"/>
            <a:ext cx="9129999" cy="4272796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4EE30F-BA42-FFDE-F3DB-3D861524C1AF}"/>
              </a:ext>
            </a:extLst>
          </p:cNvPr>
          <p:cNvSpPr txBox="1"/>
          <p:nvPr/>
        </p:nvSpPr>
        <p:spPr>
          <a:xfrm>
            <a:off x="1034321" y="4646951"/>
            <a:ext cx="8041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TN" sz="2800" dirty="0"/>
              <a:t>Si vous avez un compte, accéder au VLE </a:t>
            </a:r>
          </a:p>
          <a:p>
            <a:r>
              <a:rPr lang="fr-TN" sz="2800" dirty="0"/>
              <a:t>- en mettant votre nom d’utilisateur ou adresse email </a:t>
            </a:r>
          </a:p>
          <a:p>
            <a:r>
              <a:rPr lang="fr-TN" sz="2800" dirty="0"/>
              <a:t>- et votre mot de passe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B74F8AE-EE1F-EEFA-3C06-1C6445E7F08F}"/>
              </a:ext>
            </a:extLst>
          </p:cNvPr>
          <p:cNvSpPr/>
          <p:nvPr/>
        </p:nvSpPr>
        <p:spPr>
          <a:xfrm>
            <a:off x="3147934" y="1424066"/>
            <a:ext cx="2728210" cy="344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9086C8-9F4D-198D-2049-017686AAF54C}"/>
              </a:ext>
            </a:extLst>
          </p:cNvPr>
          <p:cNvSpPr/>
          <p:nvPr/>
        </p:nvSpPr>
        <p:spPr>
          <a:xfrm>
            <a:off x="3117953" y="1843791"/>
            <a:ext cx="2728210" cy="344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421488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2197C0-D61F-22F6-A5D7-A92F433A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E9EE5F5-5E32-1DFB-CB97-4C43C5C978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001" y="0"/>
            <a:ext cx="9129999" cy="4272796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4EE30F-BA42-FFDE-F3DB-3D861524C1AF}"/>
              </a:ext>
            </a:extLst>
          </p:cNvPr>
          <p:cNvSpPr txBox="1"/>
          <p:nvPr/>
        </p:nvSpPr>
        <p:spPr>
          <a:xfrm>
            <a:off x="1034321" y="4646951"/>
            <a:ext cx="587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TN" sz="2400" dirty="0"/>
              <a:t>Si vous n’avez pas de compte VLE, cliquer sur « créer un compte »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9086C8-9F4D-198D-2049-017686AAF54C}"/>
              </a:ext>
            </a:extLst>
          </p:cNvPr>
          <p:cNvSpPr/>
          <p:nvPr/>
        </p:nvSpPr>
        <p:spPr>
          <a:xfrm>
            <a:off x="4572000" y="2968054"/>
            <a:ext cx="1034321" cy="224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407518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804442-2A82-48CD-2F45-CA883C0F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012D605-7668-2013-CD8F-76A966F6DC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6935"/>
          <a:stretch/>
        </p:blipFill>
        <p:spPr>
          <a:xfrm>
            <a:off x="0" y="0"/>
            <a:ext cx="9144000" cy="4273212"/>
          </a:xfrm>
        </p:spPr>
      </p:pic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DAC25773-981C-52CD-E8C2-4F46ED553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" t="40709" r="-1192" b="-13177"/>
          <a:stretch/>
        </p:blipFill>
        <p:spPr>
          <a:xfrm>
            <a:off x="0" y="4273212"/>
            <a:ext cx="9353863" cy="40995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AC487B-C5BF-DCC1-FE1D-7DE136C29085}"/>
              </a:ext>
            </a:extLst>
          </p:cNvPr>
          <p:cNvSpPr txBox="1"/>
          <p:nvPr/>
        </p:nvSpPr>
        <p:spPr>
          <a:xfrm>
            <a:off x="5006715" y="2136606"/>
            <a:ext cx="359764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TN" sz="2800" dirty="0"/>
              <a:t>Remplissez les champs obligatoires indiqués par un point d’interrogation rouge</a:t>
            </a:r>
          </a:p>
        </p:txBody>
      </p:sp>
    </p:spTree>
    <p:extLst>
      <p:ext uri="{BB962C8B-B14F-4D97-AF65-F5344CB8AC3E}">
        <p14:creationId xmlns:p14="http://schemas.microsoft.com/office/powerpoint/2010/main" val="247013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AA163A-81F6-5324-897B-40F20D70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xx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A2E9068-C08F-2DE0-A2C7-D668658140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7147"/>
          <a:stretch/>
        </p:blipFill>
        <p:spPr>
          <a:xfrm>
            <a:off x="0" y="0"/>
            <a:ext cx="9167450" cy="4273212"/>
          </a:xfr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937128D6-F589-76DA-8D7B-ED3917CBE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23"/>
          <a:stretch/>
        </p:blipFill>
        <p:spPr>
          <a:xfrm>
            <a:off x="23450" y="4098793"/>
            <a:ext cx="9144000" cy="30488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81041B6-8F34-E4E8-7848-1619C55F6A39}"/>
              </a:ext>
            </a:extLst>
          </p:cNvPr>
          <p:cNvSpPr txBox="1"/>
          <p:nvPr/>
        </p:nvSpPr>
        <p:spPr>
          <a:xfrm>
            <a:off x="2714185" y="4273212"/>
            <a:ext cx="376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TN" dirty="0"/>
              <a:t>Une fois les champs obligatoires remplis, cliquez sur « créér mon compte »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397F29E-61C8-3456-B184-665B663B1F93}"/>
              </a:ext>
            </a:extLst>
          </p:cNvPr>
          <p:cNvSpPr/>
          <p:nvPr/>
        </p:nvSpPr>
        <p:spPr>
          <a:xfrm>
            <a:off x="2668249" y="6086007"/>
            <a:ext cx="1334125" cy="386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35440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600" dirty="0"/>
              <a:t>Vous êtes maintenant inscrit au VLE</a:t>
            </a:r>
          </a:p>
          <a:p>
            <a:r>
              <a:rPr lang="fr-FR" sz="3600" dirty="0"/>
              <a:t>Allez au cours du Gabon</a:t>
            </a:r>
          </a:p>
          <a:p>
            <a:r>
              <a:rPr lang="fr-FR" sz="3600" dirty="0"/>
              <a:t>Le mot de passe pour accéder au cours du Gabon est</a:t>
            </a:r>
          </a:p>
          <a:p>
            <a:pPr marL="203200" indent="0" algn="ctr">
              <a:buNone/>
            </a:pPr>
            <a:r>
              <a:rPr lang="fr-FR" sz="5400" b="1" dirty="0">
                <a:solidFill>
                  <a:srgbClr val="FF0000"/>
                </a:solidFill>
              </a:rPr>
              <a:t>BCH3-GB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VLE (Virtual Learning </a:t>
            </a:r>
            <a:r>
              <a:rPr lang="fr-FR" dirty="0" err="1"/>
              <a:t>Environment</a:t>
            </a:r>
            <a:r>
              <a:rPr lang="fr-FR" dirty="0"/>
              <a:t>) Environnement Virtuel d’Education</a:t>
            </a:r>
          </a:p>
        </p:txBody>
      </p:sp>
    </p:spTree>
    <p:extLst>
      <p:ext uri="{BB962C8B-B14F-4D97-AF65-F5344CB8AC3E}">
        <p14:creationId xmlns:p14="http://schemas.microsoft.com/office/powerpoint/2010/main" val="119847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10134-E155-6545-ABAC-33F4F651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GB" altLang="en-US" dirty="0"/>
              <a:t>Merci pour </a:t>
            </a:r>
            <a:r>
              <a:rPr lang="en-GB" altLang="en-US" dirty="0" err="1"/>
              <a:t>votre</a:t>
            </a:r>
            <a:r>
              <a:rPr lang="en-GB" altLang="en-US" dirty="0"/>
              <a:t> attention!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160129" y="3933056"/>
            <a:ext cx="4823742" cy="2152951"/>
          </a:xfrm>
          <a:ln>
            <a:solidFill>
              <a:schemeClr val="accent4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GB" altLang="en-US" sz="2000" dirty="0"/>
          </a:p>
          <a:p>
            <a:r>
              <a:rPr lang="en-US" sz="2000" dirty="0"/>
              <a:t>Pour plus </a:t>
            </a:r>
            <a:r>
              <a:rPr lang="en-US" sz="2000" dirty="0" err="1"/>
              <a:t>d’information</a:t>
            </a:r>
            <a:r>
              <a:rPr lang="en-US" sz="2000" dirty="0"/>
              <a:t>:</a:t>
            </a:r>
          </a:p>
          <a:p>
            <a:r>
              <a:rPr lang="en-US" sz="2000" dirty="0">
                <a:hlinkClick r:id="rId3"/>
              </a:rPr>
              <a:t>Laurret.oketch@un.org</a:t>
            </a:r>
            <a:r>
              <a:rPr lang="en-US" sz="2000" dirty="0"/>
              <a:t> </a:t>
            </a:r>
          </a:p>
          <a:p>
            <a:r>
              <a:rPr lang="en-PH" sz="2000" dirty="0">
                <a:hlinkClick r:id="rId4"/>
              </a:rPr>
              <a:t>emmanuel.adonsou@un.org</a:t>
            </a:r>
            <a:endParaRPr lang="en-PH" sz="2000" dirty="0"/>
          </a:p>
          <a:p>
            <a:r>
              <a:rPr lang="en-GB" altLang="en-US" sz="2000" dirty="0">
                <a:hlinkClick r:id="rId5"/>
              </a:rPr>
              <a:t>shaban.magili@un.org</a:t>
            </a:r>
            <a:r>
              <a:rPr lang="en-GB" altLang="en-US" sz="2000"/>
              <a:t>  </a:t>
            </a:r>
            <a:endParaRPr lang="en-PH" sz="2000" dirty="0"/>
          </a:p>
          <a:p>
            <a:endParaRPr lang="en-GB" altLang="en-US" sz="20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62978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217</Words>
  <Application>Microsoft Macintosh PowerPoint</Application>
  <PresentationFormat>Affichage à l'écran (4:3)</PresentationFormat>
  <Paragraphs>34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Custom Design</vt:lpstr>
      <vt:lpstr>Atelier National de Formation sur le Centre d’Echanges pour la Prévention des Risques Biotechnologiques (CEPRB)</vt:lpstr>
      <vt:lpstr>VLE (Virtual Learning Environment) Environnement Virtuel d’Education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VLE (Virtual Learning Environment) Environnement Virtuel d’Education</vt:lpstr>
      <vt:lpstr>Merci pour votre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Formulaire d’Inscription des participants</dc:title>
  <dc:creator>Mohamed Elyes Kchouk</dc:creator>
  <cp:lastModifiedBy>Mohamed Elyes Kchouk</cp:lastModifiedBy>
  <cp:revision>24</cp:revision>
  <dcterms:created xsi:type="dcterms:W3CDTF">2018-09-04T01:06:22Z</dcterms:created>
  <dcterms:modified xsi:type="dcterms:W3CDTF">2024-06-23T08:41:04Z</dcterms:modified>
</cp:coreProperties>
</file>