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97" r:id="rId1"/>
  </p:sldMasterIdLst>
  <p:notesMasterIdLst>
    <p:notesMasterId r:id="rId22"/>
  </p:notesMasterIdLst>
  <p:handoutMasterIdLst>
    <p:handoutMasterId r:id="rId23"/>
  </p:handoutMasterIdLst>
  <p:sldIdLst>
    <p:sldId id="415" r:id="rId2"/>
    <p:sldId id="334" r:id="rId3"/>
    <p:sldId id="279" r:id="rId4"/>
    <p:sldId id="331" r:id="rId5"/>
    <p:sldId id="260" r:id="rId6"/>
    <p:sldId id="261" r:id="rId7"/>
    <p:sldId id="336" r:id="rId8"/>
    <p:sldId id="338" r:id="rId9"/>
    <p:sldId id="337" r:id="rId10"/>
    <p:sldId id="332" r:id="rId11"/>
    <p:sldId id="349" r:id="rId12"/>
    <p:sldId id="348" r:id="rId13"/>
    <p:sldId id="324" r:id="rId14"/>
    <p:sldId id="343" r:id="rId15"/>
    <p:sldId id="321" r:id="rId16"/>
    <p:sldId id="350" r:id="rId17"/>
    <p:sldId id="347" r:id="rId18"/>
    <p:sldId id="311" r:id="rId19"/>
    <p:sldId id="328" r:id="rId20"/>
    <p:sldId id="429" r:id="rId21"/>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o Ocampo" initials="e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E6F1"/>
    <a:srgbClr val="FF9933"/>
    <a:srgbClr val="858787"/>
    <a:srgbClr val="009900"/>
    <a:srgbClr val="EC7CFB"/>
    <a:srgbClr val="FEFA7F"/>
    <a:srgbClr val="B9B9B9"/>
    <a:srgbClr val="000066"/>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78" autoAdjust="0"/>
    <p:restoredTop sz="94767" autoAdjust="0"/>
  </p:normalViewPr>
  <p:slideViewPr>
    <p:cSldViewPr>
      <p:cViewPr varScale="1">
        <p:scale>
          <a:sx n="90" d="100"/>
          <a:sy n="90" d="100"/>
        </p:scale>
        <p:origin x="1400" y="200"/>
      </p:cViewPr>
      <p:guideLst>
        <p:guide orient="horz" pos="2160"/>
        <p:guide pos="432"/>
      </p:guideLst>
    </p:cSldViewPr>
  </p:slideViewPr>
  <p:outlineViewPr>
    <p:cViewPr>
      <p:scale>
        <a:sx n="33" d="100"/>
        <a:sy n="33" d="100"/>
      </p:scale>
      <p:origin x="0" y="12768"/>
    </p:cViewPr>
    <p:sldLst>
      <p:sld r:id="rId1" collapse="1"/>
    </p:sldLst>
  </p:outlineViewPr>
  <p:notesTextViewPr>
    <p:cViewPr>
      <p:scale>
        <a:sx n="100" d="100"/>
        <a:sy n="100" d="100"/>
      </p:scale>
      <p:origin x="0" y="0"/>
    </p:cViewPr>
  </p:notesTextViewPr>
  <p:sorterViewPr>
    <p:cViewPr>
      <p:scale>
        <a:sx n="100" d="100"/>
        <a:sy n="100" d="100"/>
      </p:scale>
      <p:origin x="0" y="-2706"/>
    </p:cViewPr>
  </p:sorterViewPr>
  <p:notesViewPr>
    <p:cSldViewPr>
      <p:cViewPr>
        <p:scale>
          <a:sx n="100" d="100"/>
          <a:sy n="100" d="100"/>
        </p:scale>
        <p:origin x="-720" y="269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A4601-6D61-475E-A03A-8802849AD353}"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5BFB257-B07C-45B7-86AE-5C7E3E4D82F0}">
      <dgm:prSet phldrT="[Text]" custT="1"/>
      <dgm:spPr>
        <a:solidFill>
          <a:srgbClr val="CCECFF"/>
        </a:solidFill>
      </dgm:spPr>
      <dgm:t>
        <a:bodyPr/>
        <a:lstStyle/>
        <a:p>
          <a:pPr marL="1254125" marR="0" indent="-1254125" defTabSz="914400" eaLnBrk="1" fontAlgn="auto" latinLnBrk="0" hangingPunct="1">
            <a:lnSpc>
              <a:spcPct val="100000"/>
            </a:lnSpc>
            <a:spcBef>
              <a:spcPts val="0"/>
            </a:spcBef>
            <a:spcAft>
              <a:spcPts val="0"/>
            </a:spcAft>
            <a:buClrTx/>
            <a:buSzTx/>
            <a:buFontTx/>
            <a:buNone/>
            <a:tabLst/>
            <a:defRPr/>
          </a:pPr>
          <a:r>
            <a:rPr lang="fr-FR" sz="1600" b="1" u="none" dirty="0">
              <a:solidFill>
                <a:srgbClr val="0070C0"/>
              </a:solidFill>
            </a:rPr>
            <a:t>Composante 1: </a:t>
          </a:r>
          <a:r>
            <a:rPr lang="fr-FR" sz="1600" b="1" i="1" dirty="0">
              <a:solidFill>
                <a:srgbClr val="0070C0"/>
              </a:solidFill>
            </a:rPr>
            <a:t>Développement des capacités institutionnelles nationales du CEPRB, y compris une participation, une production et un partage d'informations efficaces et inclusifs;</a:t>
          </a:r>
          <a:endParaRPr lang="en-US" sz="1600" b="1" dirty="0">
            <a:solidFill>
              <a:srgbClr val="0070C0"/>
            </a:solidFill>
          </a:endParaRPr>
        </a:p>
      </dgm:t>
    </dgm:pt>
    <dgm:pt modelId="{332994AC-B0E2-426E-A67E-B75F5903E379}" type="parTrans" cxnId="{F8938542-08D2-42A5-9EA5-0AB8DA48EC4D}">
      <dgm:prSet/>
      <dgm:spPr/>
      <dgm:t>
        <a:bodyPr/>
        <a:lstStyle/>
        <a:p>
          <a:endParaRPr lang="en-US" sz="1600" b="1"/>
        </a:p>
      </dgm:t>
    </dgm:pt>
    <dgm:pt modelId="{16BB79F7-E076-4DD4-BF43-831512C3CB84}" type="sibTrans" cxnId="{F8938542-08D2-42A5-9EA5-0AB8DA48EC4D}">
      <dgm:prSet/>
      <dgm:spPr/>
      <dgm:t>
        <a:bodyPr/>
        <a:lstStyle/>
        <a:p>
          <a:endParaRPr lang="en-US" sz="1600" b="1"/>
        </a:p>
      </dgm:t>
    </dgm:pt>
    <dgm:pt modelId="{1C4CEC8A-7366-463F-9462-2C4A345BF39A}">
      <dgm:prSet phldrT="[Text]" custT="1"/>
      <dgm:spPr/>
      <dgm:t>
        <a:bodyPr/>
        <a:lstStyle/>
        <a:p>
          <a:pPr marL="1254125" indent="-1254125">
            <a:tabLst/>
          </a:pPr>
          <a:r>
            <a:rPr lang="fr-FR" sz="1600" b="1" dirty="0">
              <a:solidFill>
                <a:schemeClr val="bg1"/>
              </a:solidFill>
            </a:rPr>
            <a:t>Composante 2: </a:t>
          </a:r>
          <a:r>
            <a:rPr lang="fr-FR" sz="1600" b="1" i="1" dirty="0">
              <a:solidFill>
                <a:schemeClr val="bg1"/>
              </a:solidFill>
            </a:rPr>
            <a:t>Durabilité nationale des mécanismes du Centre d'échange pour la prévention des risques biotechnologiques grâce à la mise en place de procédures nationales efficaces;</a:t>
          </a:r>
          <a:endParaRPr lang="en-US" sz="1600" b="1" dirty="0">
            <a:solidFill>
              <a:schemeClr val="bg1"/>
            </a:solidFill>
          </a:endParaRPr>
        </a:p>
      </dgm:t>
    </dgm:pt>
    <dgm:pt modelId="{665BEFB3-097E-48D6-8C06-AD5EE6D3E3EE}" type="parTrans" cxnId="{FA90307C-63AD-400F-AAE0-0F78FC74ABDE}">
      <dgm:prSet/>
      <dgm:spPr/>
      <dgm:t>
        <a:bodyPr/>
        <a:lstStyle/>
        <a:p>
          <a:endParaRPr lang="en-US" sz="1600" b="1"/>
        </a:p>
      </dgm:t>
    </dgm:pt>
    <dgm:pt modelId="{7597BB28-515F-45A4-88E5-85943CC5EDA4}" type="sibTrans" cxnId="{FA90307C-63AD-400F-AAE0-0F78FC74ABDE}">
      <dgm:prSet/>
      <dgm:spPr/>
      <dgm:t>
        <a:bodyPr/>
        <a:lstStyle/>
        <a:p>
          <a:endParaRPr lang="en-US" sz="1600" b="1"/>
        </a:p>
      </dgm:t>
    </dgm:pt>
    <dgm:pt modelId="{523E639D-B19E-434E-914D-F5D3C1BEFF75}">
      <dgm:prSet phldrT="[Text]" custT="1"/>
      <dgm:spPr>
        <a:solidFill>
          <a:srgbClr val="CCECFF"/>
        </a:solidFill>
      </dgm:spPr>
      <dgm:t>
        <a:bodyPr/>
        <a:lstStyle/>
        <a:p>
          <a:pPr marL="1208088" indent="-1208088">
            <a:tabLst/>
          </a:pPr>
          <a:r>
            <a:rPr lang="fr-FR" sz="1600" b="1" dirty="0">
              <a:solidFill>
                <a:srgbClr val="0070C0"/>
              </a:solidFill>
            </a:rPr>
            <a:t>Composante 3: </a:t>
          </a:r>
          <a:r>
            <a:rPr lang="fr-FR" sz="1600" b="1" i="1" dirty="0">
              <a:solidFill>
                <a:srgbClr val="0070C0"/>
              </a:solidFill>
            </a:rPr>
            <a:t>Réseautage régional, partage d'expérience et de connaissances;</a:t>
          </a:r>
          <a:endParaRPr lang="en-US" sz="1600" b="1" dirty="0">
            <a:solidFill>
              <a:srgbClr val="0070C0"/>
            </a:solidFill>
          </a:endParaRPr>
        </a:p>
      </dgm:t>
    </dgm:pt>
    <dgm:pt modelId="{22ACFA4E-4180-44C2-95AD-E1D14209E672}" type="parTrans" cxnId="{FA836C34-A865-4EA2-B527-488F432F05E6}">
      <dgm:prSet/>
      <dgm:spPr/>
      <dgm:t>
        <a:bodyPr/>
        <a:lstStyle/>
        <a:p>
          <a:endParaRPr lang="en-US" sz="1600" b="1"/>
        </a:p>
      </dgm:t>
    </dgm:pt>
    <dgm:pt modelId="{813BF1F5-57D9-4238-858C-C523BD29AB73}" type="sibTrans" cxnId="{FA836C34-A865-4EA2-B527-488F432F05E6}">
      <dgm:prSet/>
      <dgm:spPr/>
      <dgm:t>
        <a:bodyPr/>
        <a:lstStyle/>
        <a:p>
          <a:endParaRPr lang="en-US" sz="1600" b="1"/>
        </a:p>
      </dgm:t>
    </dgm:pt>
    <dgm:pt modelId="{28521F9E-8D1A-5347-AD50-B58090B594C4}">
      <dgm:prSet custT="1"/>
      <dgm:spPr/>
      <dgm:t>
        <a:bodyPr/>
        <a:lstStyle/>
        <a:p>
          <a:pPr marL="1208088" indent="-1208088" rtl="0">
            <a:tabLst/>
          </a:pPr>
          <a:r>
            <a:rPr lang="en-US" sz="1600" b="1" dirty="0" err="1">
              <a:solidFill>
                <a:schemeClr val="bg1"/>
              </a:solidFill>
            </a:rPr>
            <a:t>Composante</a:t>
          </a:r>
          <a:r>
            <a:rPr lang="en-US" sz="1600" b="1" dirty="0">
              <a:solidFill>
                <a:schemeClr val="bg1"/>
              </a:solidFill>
            </a:rPr>
            <a:t> 4: </a:t>
          </a:r>
          <a:r>
            <a:rPr lang="fr-FR" sz="1600" b="1" i="1" dirty="0">
              <a:solidFill>
                <a:schemeClr val="bg1"/>
              </a:solidFill>
            </a:rPr>
            <a:t>Durabilité mondiale du CEPRB et des autres mécanismes de partage des accords environnementaux multilatéraux par le biais du système de conseillers régionaux.</a:t>
          </a:r>
          <a:endParaRPr lang="en-US" sz="1600" b="1" dirty="0">
            <a:solidFill>
              <a:schemeClr val="bg1"/>
            </a:solidFill>
          </a:endParaRPr>
        </a:p>
      </dgm:t>
    </dgm:pt>
    <dgm:pt modelId="{84F1CB55-A4E0-6549-B397-9AB7D5644568}" type="parTrans" cxnId="{8B6ABB2E-F117-A54E-B4CD-324564086FE4}">
      <dgm:prSet/>
      <dgm:spPr/>
      <dgm:t>
        <a:bodyPr/>
        <a:lstStyle/>
        <a:p>
          <a:endParaRPr lang="en-US" sz="1600" b="1"/>
        </a:p>
      </dgm:t>
    </dgm:pt>
    <dgm:pt modelId="{8BD9978A-838A-C242-866E-121B0BFA0BE7}" type="sibTrans" cxnId="{8B6ABB2E-F117-A54E-B4CD-324564086FE4}">
      <dgm:prSet/>
      <dgm:spPr/>
      <dgm:t>
        <a:bodyPr/>
        <a:lstStyle/>
        <a:p>
          <a:endParaRPr lang="en-US" sz="1600" b="1"/>
        </a:p>
      </dgm:t>
    </dgm:pt>
    <dgm:pt modelId="{A6C6645A-0AA4-4C44-907C-B228ED1BAAE7}" type="pres">
      <dgm:prSet presAssocID="{857A4601-6D61-475E-A03A-8802849AD353}" presName="linear" presStyleCnt="0">
        <dgm:presLayoutVars>
          <dgm:dir/>
          <dgm:resizeHandles val="exact"/>
        </dgm:presLayoutVars>
      </dgm:prSet>
      <dgm:spPr/>
    </dgm:pt>
    <dgm:pt modelId="{D24C3348-5763-4DE8-9D95-9810B1128494}" type="pres">
      <dgm:prSet presAssocID="{F5BFB257-B07C-45B7-86AE-5C7E3E4D82F0}" presName="comp" presStyleCnt="0"/>
      <dgm:spPr/>
    </dgm:pt>
    <dgm:pt modelId="{A209D345-0451-4905-9D98-0E262E397B54}" type="pres">
      <dgm:prSet presAssocID="{F5BFB257-B07C-45B7-86AE-5C7E3E4D82F0}" presName="box" presStyleLbl="node1" presStyleIdx="0" presStyleCnt="4"/>
      <dgm:spPr/>
    </dgm:pt>
    <dgm:pt modelId="{A7FC5FAD-92FF-4CE3-A709-03419FA069FB}" type="pres">
      <dgm:prSet presAssocID="{F5BFB257-B07C-45B7-86AE-5C7E3E4D82F0}" presName="img" presStyleLbl="fgImgPlace1" presStyleIdx="0" presStyleCnt="4" custScaleX="84255" custScaleY="96037" custLinFactNeighborX="-7695" custLinFactNeighborY="1217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46E4D1C-A7F8-43A5-91C9-658DE4939E01}" type="pres">
      <dgm:prSet presAssocID="{F5BFB257-B07C-45B7-86AE-5C7E3E4D82F0}" presName="text" presStyleLbl="node1" presStyleIdx="0" presStyleCnt="4">
        <dgm:presLayoutVars>
          <dgm:bulletEnabled val="1"/>
        </dgm:presLayoutVars>
      </dgm:prSet>
      <dgm:spPr/>
    </dgm:pt>
    <dgm:pt modelId="{F3EEA395-A913-4C09-850C-2F800055D01A}" type="pres">
      <dgm:prSet presAssocID="{16BB79F7-E076-4DD4-BF43-831512C3CB84}" presName="spacer" presStyleCnt="0"/>
      <dgm:spPr/>
    </dgm:pt>
    <dgm:pt modelId="{7B6F4F62-B361-4780-8FF2-73DBDF7D9FC6}" type="pres">
      <dgm:prSet presAssocID="{1C4CEC8A-7366-463F-9462-2C4A345BF39A}" presName="comp" presStyleCnt="0"/>
      <dgm:spPr/>
    </dgm:pt>
    <dgm:pt modelId="{34CE729D-D2ED-4F8F-9041-781A95D9301E}" type="pres">
      <dgm:prSet presAssocID="{1C4CEC8A-7366-463F-9462-2C4A345BF39A}" presName="box" presStyleLbl="node1" presStyleIdx="1" presStyleCnt="4" custScaleY="126284"/>
      <dgm:spPr/>
    </dgm:pt>
    <dgm:pt modelId="{7C273CBC-43D7-4204-B2A8-9F2BE4FA2636}" type="pres">
      <dgm:prSet presAssocID="{1C4CEC8A-7366-463F-9462-2C4A345BF39A}" presName="img"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C96DE9B9-7A27-44F0-8C83-3F7063077949}" type="pres">
      <dgm:prSet presAssocID="{1C4CEC8A-7366-463F-9462-2C4A345BF39A}" presName="text" presStyleLbl="node1" presStyleIdx="1" presStyleCnt="4">
        <dgm:presLayoutVars>
          <dgm:bulletEnabled val="1"/>
        </dgm:presLayoutVars>
      </dgm:prSet>
      <dgm:spPr/>
    </dgm:pt>
    <dgm:pt modelId="{28020FA9-1D3B-7046-9A20-F7E9702F8F51}" type="pres">
      <dgm:prSet presAssocID="{7597BB28-515F-45A4-88E5-85943CC5EDA4}" presName="spacer" presStyleCnt="0"/>
      <dgm:spPr/>
    </dgm:pt>
    <dgm:pt modelId="{DD5DA394-D768-F545-A3A7-31DF621BB8C2}" type="pres">
      <dgm:prSet presAssocID="{523E639D-B19E-434E-914D-F5D3C1BEFF75}" presName="comp" presStyleCnt="0"/>
      <dgm:spPr/>
    </dgm:pt>
    <dgm:pt modelId="{60801A1A-A7AA-F849-A8FF-81C2426B8371}" type="pres">
      <dgm:prSet presAssocID="{523E639D-B19E-434E-914D-F5D3C1BEFF75}" presName="box" presStyleLbl="node1" presStyleIdx="2" presStyleCnt="4"/>
      <dgm:spPr/>
    </dgm:pt>
    <dgm:pt modelId="{E48ABB50-5FF6-C445-B890-89BFEDEB7C28}" type="pres">
      <dgm:prSet presAssocID="{523E639D-B19E-434E-914D-F5D3C1BEFF75}" presName="img"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A58C352D-5342-8642-A23D-85667494CF7A}" type="pres">
      <dgm:prSet presAssocID="{523E639D-B19E-434E-914D-F5D3C1BEFF75}" presName="text" presStyleLbl="node1" presStyleIdx="2" presStyleCnt="4">
        <dgm:presLayoutVars>
          <dgm:bulletEnabled val="1"/>
        </dgm:presLayoutVars>
      </dgm:prSet>
      <dgm:spPr/>
    </dgm:pt>
    <dgm:pt modelId="{50741A20-8341-DF46-AEAE-B3C010C1B66C}" type="pres">
      <dgm:prSet presAssocID="{813BF1F5-57D9-4238-858C-C523BD29AB73}" presName="spacer" presStyleCnt="0"/>
      <dgm:spPr/>
    </dgm:pt>
    <dgm:pt modelId="{A5E14A8A-3C09-F247-BC75-FD4156C2329A}" type="pres">
      <dgm:prSet presAssocID="{28521F9E-8D1A-5347-AD50-B58090B594C4}" presName="comp" presStyleCnt="0"/>
      <dgm:spPr/>
    </dgm:pt>
    <dgm:pt modelId="{D14C402E-7302-6647-B414-F462C7B60BEA}" type="pres">
      <dgm:prSet presAssocID="{28521F9E-8D1A-5347-AD50-B58090B594C4}" presName="box" presStyleLbl="node1" presStyleIdx="3" presStyleCnt="4"/>
      <dgm:spPr/>
    </dgm:pt>
    <dgm:pt modelId="{E9FDFA62-9471-E04D-9F24-CFC1A6E648FF}" type="pres">
      <dgm:prSet presAssocID="{28521F9E-8D1A-5347-AD50-B58090B594C4}" presName="img"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179C91C7-C831-6A42-ACE9-6033FD00252D}" type="pres">
      <dgm:prSet presAssocID="{28521F9E-8D1A-5347-AD50-B58090B594C4}" presName="text" presStyleLbl="node1" presStyleIdx="3" presStyleCnt="4">
        <dgm:presLayoutVars>
          <dgm:bulletEnabled val="1"/>
        </dgm:presLayoutVars>
      </dgm:prSet>
      <dgm:spPr/>
    </dgm:pt>
  </dgm:ptLst>
  <dgm:cxnLst>
    <dgm:cxn modelId="{B5961804-BA1F-5A4E-8FB2-3487640BA7AE}" type="presOf" srcId="{1C4CEC8A-7366-463F-9462-2C4A345BF39A}" destId="{34CE729D-D2ED-4F8F-9041-781A95D9301E}" srcOrd="0" destOrd="0" presId="urn:microsoft.com/office/officeart/2005/8/layout/vList4"/>
    <dgm:cxn modelId="{38970008-5228-014D-B1F0-3B484FBE4625}" type="presOf" srcId="{857A4601-6D61-475E-A03A-8802849AD353}" destId="{A6C6645A-0AA4-4C44-907C-B228ED1BAAE7}" srcOrd="0" destOrd="0" presId="urn:microsoft.com/office/officeart/2005/8/layout/vList4"/>
    <dgm:cxn modelId="{A2A1C918-2374-1E45-AD63-58110D4454F2}" type="presOf" srcId="{F5BFB257-B07C-45B7-86AE-5C7E3E4D82F0}" destId="{946E4D1C-A7F8-43A5-91C9-658DE4939E01}" srcOrd="1" destOrd="0" presId="urn:microsoft.com/office/officeart/2005/8/layout/vList4"/>
    <dgm:cxn modelId="{8B6ABB2E-F117-A54E-B4CD-324564086FE4}" srcId="{857A4601-6D61-475E-A03A-8802849AD353}" destId="{28521F9E-8D1A-5347-AD50-B58090B594C4}" srcOrd="3" destOrd="0" parTransId="{84F1CB55-A4E0-6549-B397-9AB7D5644568}" sibTransId="{8BD9978A-838A-C242-866E-121B0BFA0BE7}"/>
    <dgm:cxn modelId="{FA836C34-A865-4EA2-B527-488F432F05E6}" srcId="{857A4601-6D61-475E-A03A-8802849AD353}" destId="{523E639D-B19E-434E-914D-F5D3C1BEFF75}" srcOrd="2" destOrd="0" parTransId="{22ACFA4E-4180-44C2-95AD-E1D14209E672}" sibTransId="{813BF1F5-57D9-4238-858C-C523BD29AB73}"/>
    <dgm:cxn modelId="{F8938542-08D2-42A5-9EA5-0AB8DA48EC4D}" srcId="{857A4601-6D61-475E-A03A-8802849AD353}" destId="{F5BFB257-B07C-45B7-86AE-5C7E3E4D82F0}" srcOrd="0" destOrd="0" parTransId="{332994AC-B0E2-426E-A67E-B75F5903E379}" sibTransId="{16BB79F7-E076-4DD4-BF43-831512C3CB84}"/>
    <dgm:cxn modelId="{7D001C64-D43D-AB42-BA1B-8D7C6DFFACEB}" type="presOf" srcId="{1C4CEC8A-7366-463F-9462-2C4A345BF39A}" destId="{C96DE9B9-7A27-44F0-8C83-3F7063077949}" srcOrd="1" destOrd="0" presId="urn:microsoft.com/office/officeart/2005/8/layout/vList4"/>
    <dgm:cxn modelId="{D7791871-17AA-1F47-898D-3080986B3D06}" type="presOf" srcId="{523E639D-B19E-434E-914D-F5D3C1BEFF75}" destId="{A58C352D-5342-8642-A23D-85667494CF7A}" srcOrd="1" destOrd="0" presId="urn:microsoft.com/office/officeart/2005/8/layout/vList4"/>
    <dgm:cxn modelId="{FA90307C-63AD-400F-AAE0-0F78FC74ABDE}" srcId="{857A4601-6D61-475E-A03A-8802849AD353}" destId="{1C4CEC8A-7366-463F-9462-2C4A345BF39A}" srcOrd="1" destOrd="0" parTransId="{665BEFB3-097E-48D6-8C06-AD5EE6D3E3EE}" sibTransId="{7597BB28-515F-45A4-88E5-85943CC5EDA4}"/>
    <dgm:cxn modelId="{2B56897E-343B-B040-907D-32474464338F}" type="presOf" srcId="{F5BFB257-B07C-45B7-86AE-5C7E3E4D82F0}" destId="{A209D345-0451-4905-9D98-0E262E397B54}" srcOrd="0" destOrd="0" presId="urn:microsoft.com/office/officeart/2005/8/layout/vList4"/>
    <dgm:cxn modelId="{6E7B4288-2F07-DF41-BB1C-DBED1084FE3A}" type="presOf" srcId="{523E639D-B19E-434E-914D-F5D3C1BEFF75}" destId="{60801A1A-A7AA-F849-A8FF-81C2426B8371}" srcOrd="0" destOrd="0" presId="urn:microsoft.com/office/officeart/2005/8/layout/vList4"/>
    <dgm:cxn modelId="{A836659B-20B7-0D46-80F8-AB7888FD3719}" type="presOf" srcId="{28521F9E-8D1A-5347-AD50-B58090B594C4}" destId="{D14C402E-7302-6647-B414-F462C7B60BEA}" srcOrd="0" destOrd="0" presId="urn:microsoft.com/office/officeart/2005/8/layout/vList4"/>
    <dgm:cxn modelId="{0A820FCA-2EF4-FC4A-8CAE-1ACCFEEEE8E6}" type="presOf" srcId="{28521F9E-8D1A-5347-AD50-B58090B594C4}" destId="{179C91C7-C831-6A42-ACE9-6033FD00252D}" srcOrd="1" destOrd="0" presId="urn:microsoft.com/office/officeart/2005/8/layout/vList4"/>
    <dgm:cxn modelId="{3A80BEE0-C92A-A74A-9822-AA12CC85A4F5}" type="presParOf" srcId="{A6C6645A-0AA4-4C44-907C-B228ED1BAAE7}" destId="{D24C3348-5763-4DE8-9D95-9810B1128494}" srcOrd="0" destOrd="0" presId="urn:microsoft.com/office/officeart/2005/8/layout/vList4"/>
    <dgm:cxn modelId="{B9436737-CDD8-E742-A55C-8B0C78D9E2DE}" type="presParOf" srcId="{D24C3348-5763-4DE8-9D95-9810B1128494}" destId="{A209D345-0451-4905-9D98-0E262E397B54}" srcOrd="0" destOrd="0" presId="urn:microsoft.com/office/officeart/2005/8/layout/vList4"/>
    <dgm:cxn modelId="{557A1823-D1AB-124A-B9AC-991BF7C14984}" type="presParOf" srcId="{D24C3348-5763-4DE8-9D95-9810B1128494}" destId="{A7FC5FAD-92FF-4CE3-A709-03419FA069FB}" srcOrd="1" destOrd="0" presId="urn:microsoft.com/office/officeart/2005/8/layout/vList4"/>
    <dgm:cxn modelId="{A55E9F8B-0B9E-2E4C-B961-72920CF32997}" type="presParOf" srcId="{D24C3348-5763-4DE8-9D95-9810B1128494}" destId="{946E4D1C-A7F8-43A5-91C9-658DE4939E01}" srcOrd="2" destOrd="0" presId="urn:microsoft.com/office/officeart/2005/8/layout/vList4"/>
    <dgm:cxn modelId="{056C0CB5-BC08-5147-BB5B-9B0069B8B119}" type="presParOf" srcId="{A6C6645A-0AA4-4C44-907C-B228ED1BAAE7}" destId="{F3EEA395-A913-4C09-850C-2F800055D01A}" srcOrd="1" destOrd="0" presId="urn:microsoft.com/office/officeart/2005/8/layout/vList4"/>
    <dgm:cxn modelId="{0520349E-6E86-F846-A953-BED27B1F6AC3}" type="presParOf" srcId="{A6C6645A-0AA4-4C44-907C-B228ED1BAAE7}" destId="{7B6F4F62-B361-4780-8FF2-73DBDF7D9FC6}" srcOrd="2" destOrd="0" presId="urn:microsoft.com/office/officeart/2005/8/layout/vList4"/>
    <dgm:cxn modelId="{45884D6A-0C6A-9B4A-ADAB-0F57C1053D5D}" type="presParOf" srcId="{7B6F4F62-B361-4780-8FF2-73DBDF7D9FC6}" destId="{34CE729D-D2ED-4F8F-9041-781A95D9301E}" srcOrd="0" destOrd="0" presId="urn:microsoft.com/office/officeart/2005/8/layout/vList4"/>
    <dgm:cxn modelId="{2D5FADED-0612-8641-8A79-2E0D5689BF69}" type="presParOf" srcId="{7B6F4F62-B361-4780-8FF2-73DBDF7D9FC6}" destId="{7C273CBC-43D7-4204-B2A8-9F2BE4FA2636}" srcOrd="1" destOrd="0" presId="urn:microsoft.com/office/officeart/2005/8/layout/vList4"/>
    <dgm:cxn modelId="{DB6A2A00-2EBE-DB48-8109-F4487C70560F}" type="presParOf" srcId="{7B6F4F62-B361-4780-8FF2-73DBDF7D9FC6}" destId="{C96DE9B9-7A27-44F0-8C83-3F7063077949}" srcOrd="2" destOrd="0" presId="urn:microsoft.com/office/officeart/2005/8/layout/vList4"/>
    <dgm:cxn modelId="{B010250C-65D5-2F43-A192-D98F7D23DA27}" type="presParOf" srcId="{A6C6645A-0AA4-4C44-907C-B228ED1BAAE7}" destId="{28020FA9-1D3B-7046-9A20-F7E9702F8F51}" srcOrd="3" destOrd="0" presId="urn:microsoft.com/office/officeart/2005/8/layout/vList4"/>
    <dgm:cxn modelId="{0AA85B7B-0A83-E548-86A0-4115B3CAAD84}" type="presParOf" srcId="{A6C6645A-0AA4-4C44-907C-B228ED1BAAE7}" destId="{DD5DA394-D768-F545-A3A7-31DF621BB8C2}" srcOrd="4" destOrd="0" presId="urn:microsoft.com/office/officeart/2005/8/layout/vList4"/>
    <dgm:cxn modelId="{146443EF-7BD6-414A-8586-1240AE35CA78}" type="presParOf" srcId="{DD5DA394-D768-F545-A3A7-31DF621BB8C2}" destId="{60801A1A-A7AA-F849-A8FF-81C2426B8371}" srcOrd="0" destOrd="0" presId="urn:microsoft.com/office/officeart/2005/8/layout/vList4"/>
    <dgm:cxn modelId="{D0E8C64F-D265-184C-9AFA-5BD91BCD848A}" type="presParOf" srcId="{DD5DA394-D768-F545-A3A7-31DF621BB8C2}" destId="{E48ABB50-5FF6-C445-B890-89BFEDEB7C28}" srcOrd="1" destOrd="0" presId="urn:microsoft.com/office/officeart/2005/8/layout/vList4"/>
    <dgm:cxn modelId="{1F6E4432-1F23-8B4D-81DA-B03F948EEDD0}" type="presParOf" srcId="{DD5DA394-D768-F545-A3A7-31DF621BB8C2}" destId="{A58C352D-5342-8642-A23D-85667494CF7A}" srcOrd="2" destOrd="0" presId="urn:microsoft.com/office/officeart/2005/8/layout/vList4"/>
    <dgm:cxn modelId="{FD486B0F-C72D-484B-9F1D-E2708F467956}" type="presParOf" srcId="{A6C6645A-0AA4-4C44-907C-B228ED1BAAE7}" destId="{50741A20-8341-DF46-AEAE-B3C010C1B66C}" srcOrd="5" destOrd="0" presId="urn:microsoft.com/office/officeart/2005/8/layout/vList4"/>
    <dgm:cxn modelId="{C165B20A-78E8-E648-8C30-79EE8FB31703}" type="presParOf" srcId="{A6C6645A-0AA4-4C44-907C-B228ED1BAAE7}" destId="{A5E14A8A-3C09-F247-BC75-FD4156C2329A}" srcOrd="6" destOrd="0" presId="urn:microsoft.com/office/officeart/2005/8/layout/vList4"/>
    <dgm:cxn modelId="{38194825-C2A6-A241-8886-83A50D3E560A}" type="presParOf" srcId="{A5E14A8A-3C09-F247-BC75-FD4156C2329A}" destId="{D14C402E-7302-6647-B414-F462C7B60BEA}" srcOrd="0" destOrd="0" presId="urn:microsoft.com/office/officeart/2005/8/layout/vList4"/>
    <dgm:cxn modelId="{2B7002F3-8D0A-EC4C-9C12-4F6DA46CD89E}" type="presParOf" srcId="{A5E14A8A-3C09-F247-BC75-FD4156C2329A}" destId="{E9FDFA62-9471-E04D-9F24-CFC1A6E648FF}" srcOrd="1" destOrd="0" presId="urn:microsoft.com/office/officeart/2005/8/layout/vList4"/>
    <dgm:cxn modelId="{7F96411F-4A95-594A-A085-D0238BE710F5}" type="presParOf" srcId="{A5E14A8A-3C09-F247-BC75-FD4156C2329A}" destId="{179C91C7-C831-6A42-ACE9-6033FD00252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D1A5FF-C256-428D-8248-54A436B9923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6A9FF81-00DC-4074-8F28-50212793083F}">
      <dgm:prSet phldrT="[Text]" custT="1"/>
      <dgm:spPr>
        <a:solidFill>
          <a:srgbClr val="3366FF"/>
        </a:solidFill>
      </dgm:spPr>
      <dgm:t>
        <a:bodyPr/>
        <a:lstStyle/>
        <a:p>
          <a:r>
            <a:rPr lang="fr-FR" sz="3200" noProof="0" dirty="0"/>
            <a:t>Spécialistes</a:t>
          </a:r>
          <a:r>
            <a:rPr lang="fr-FR" sz="3200" baseline="0" noProof="0" dirty="0"/>
            <a:t> </a:t>
          </a:r>
          <a:r>
            <a:rPr lang="fr-FR" sz="3200" noProof="0" dirty="0"/>
            <a:t>Régionaux</a:t>
          </a:r>
        </a:p>
      </dgm:t>
    </dgm:pt>
    <dgm:pt modelId="{98FAD3F2-F005-4C99-9D21-CF0BE5C49A8B}" type="parTrans" cxnId="{92E57056-9D26-4AC1-997F-791E46C25197}">
      <dgm:prSet/>
      <dgm:spPr/>
      <dgm:t>
        <a:bodyPr/>
        <a:lstStyle/>
        <a:p>
          <a:endParaRPr lang="en-US"/>
        </a:p>
      </dgm:t>
    </dgm:pt>
    <dgm:pt modelId="{FEF9E021-9F2C-4F4D-9A57-D6695621464C}" type="sibTrans" cxnId="{92E57056-9D26-4AC1-997F-791E46C25197}">
      <dgm:prSet/>
      <dgm:spPr/>
      <dgm:t>
        <a:bodyPr/>
        <a:lstStyle/>
        <a:p>
          <a:endParaRPr lang="en-US"/>
        </a:p>
      </dgm:t>
    </dgm:pt>
    <dgm:pt modelId="{75ACDF96-0C3A-4DE9-AC27-909D5DA57083}">
      <dgm:prSet phldrT="[Text]" custT="1"/>
      <dgm:spPr>
        <a:solidFill>
          <a:srgbClr val="99CCFF">
            <a:alpha val="89804"/>
          </a:srgbClr>
        </a:solidFill>
      </dgm:spPr>
      <dgm:t>
        <a:bodyPr/>
        <a:lstStyle/>
        <a:p>
          <a:r>
            <a:rPr lang="fr-FR" sz="3200" noProof="0" dirty="0">
              <a:solidFill>
                <a:srgbClr val="000099"/>
              </a:solidFill>
            </a:rPr>
            <a:t>2</a:t>
          </a:r>
        </a:p>
      </dgm:t>
    </dgm:pt>
    <dgm:pt modelId="{91E2DBF7-0367-4E50-8B05-275424501FBA}" type="parTrans" cxnId="{24097E50-6EF5-4133-A54C-A47FD6A3DB20}">
      <dgm:prSet/>
      <dgm:spPr/>
      <dgm:t>
        <a:bodyPr/>
        <a:lstStyle/>
        <a:p>
          <a:endParaRPr lang="en-US"/>
        </a:p>
      </dgm:t>
    </dgm:pt>
    <dgm:pt modelId="{268DD7CD-7447-4831-8B40-69CD3F1FBFF5}" type="sibTrans" cxnId="{24097E50-6EF5-4133-A54C-A47FD6A3DB20}">
      <dgm:prSet/>
      <dgm:spPr/>
      <dgm:t>
        <a:bodyPr/>
        <a:lstStyle/>
        <a:p>
          <a:endParaRPr lang="en-US"/>
        </a:p>
      </dgm:t>
    </dgm:pt>
    <dgm:pt modelId="{52FD4F2C-DDEF-42A3-9B12-4D67A1BA1181}">
      <dgm:prSet phldrT="[Text]" custT="1"/>
      <dgm:spPr>
        <a:solidFill>
          <a:srgbClr val="3366FF"/>
        </a:solidFill>
      </dgm:spPr>
      <dgm:t>
        <a:bodyPr/>
        <a:lstStyle/>
        <a:p>
          <a:r>
            <a:rPr lang="fr-FR" sz="3200" noProof="0" dirty="0"/>
            <a:t>Conseillers Régionaux</a:t>
          </a:r>
        </a:p>
      </dgm:t>
    </dgm:pt>
    <dgm:pt modelId="{D07349FA-281E-4F65-B8DC-30F8190477D9}" type="parTrans" cxnId="{7CFAF3A3-C8DC-46A8-80D9-3A430B52FA20}">
      <dgm:prSet/>
      <dgm:spPr/>
      <dgm:t>
        <a:bodyPr/>
        <a:lstStyle/>
        <a:p>
          <a:endParaRPr lang="en-US"/>
        </a:p>
      </dgm:t>
    </dgm:pt>
    <dgm:pt modelId="{FBCABCE8-58C5-4E39-A3E2-A0B4FAD07B66}" type="sibTrans" cxnId="{7CFAF3A3-C8DC-46A8-80D9-3A430B52FA20}">
      <dgm:prSet/>
      <dgm:spPr/>
      <dgm:t>
        <a:bodyPr/>
        <a:lstStyle/>
        <a:p>
          <a:endParaRPr lang="en-US"/>
        </a:p>
      </dgm:t>
    </dgm:pt>
    <dgm:pt modelId="{0387ED7F-1DE8-4596-A2D2-C89BA8288E86}">
      <dgm:prSet phldrT="[Text]" custT="1"/>
      <dgm:spPr>
        <a:solidFill>
          <a:srgbClr val="99CCFF">
            <a:alpha val="90000"/>
          </a:srgbClr>
        </a:solidFill>
      </dgm:spPr>
      <dgm:t>
        <a:bodyPr/>
        <a:lstStyle/>
        <a:p>
          <a:r>
            <a:rPr lang="fr-FR" sz="3200" noProof="0" dirty="0">
              <a:solidFill>
                <a:srgbClr val="000099"/>
              </a:solidFill>
            </a:rPr>
            <a:t>25 (toutes les régions)</a:t>
          </a:r>
        </a:p>
      </dgm:t>
    </dgm:pt>
    <dgm:pt modelId="{A059D182-C37F-4CC6-8112-0847CDA5F873}" type="parTrans" cxnId="{9ACF7004-6CB5-41A6-B33D-1A08D951A6BB}">
      <dgm:prSet/>
      <dgm:spPr/>
      <dgm:t>
        <a:bodyPr/>
        <a:lstStyle/>
        <a:p>
          <a:endParaRPr lang="en-US"/>
        </a:p>
      </dgm:t>
    </dgm:pt>
    <dgm:pt modelId="{1DF9BBC6-AB17-488C-AFEF-0A6F6418B154}" type="sibTrans" cxnId="{9ACF7004-6CB5-41A6-B33D-1A08D951A6BB}">
      <dgm:prSet/>
      <dgm:spPr/>
      <dgm:t>
        <a:bodyPr/>
        <a:lstStyle/>
        <a:p>
          <a:endParaRPr lang="en-US"/>
        </a:p>
      </dgm:t>
    </dgm:pt>
    <dgm:pt modelId="{1DB0302B-4CA6-4037-B514-7E2F4714DC6D}" type="pres">
      <dgm:prSet presAssocID="{02D1A5FF-C256-428D-8248-54A436B99233}" presName="Name0" presStyleCnt="0">
        <dgm:presLayoutVars>
          <dgm:dir/>
          <dgm:animLvl val="lvl"/>
          <dgm:resizeHandles val="exact"/>
        </dgm:presLayoutVars>
      </dgm:prSet>
      <dgm:spPr/>
    </dgm:pt>
    <dgm:pt modelId="{1928C8F3-D322-4A8C-B0D9-D3F5324D7952}" type="pres">
      <dgm:prSet presAssocID="{C6A9FF81-00DC-4074-8F28-50212793083F}" presName="linNode" presStyleCnt="0"/>
      <dgm:spPr/>
    </dgm:pt>
    <dgm:pt modelId="{82C25717-05D8-4121-9FC8-F180BB5E5BED}" type="pres">
      <dgm:prSet presAssocID="{C6A9FF81-00DC-4074-8F28-50212793083F}" presName="parentText" presStyleLbl="node1" presStyleIdx="0" presStyleCnt="2" custScaleX="99876" custScaleY="43537">
        <dgm:presLayoutVars>
          <dgm:chMax val="1"/>
          <dgm:bulletEnabled val="1"/>
        </dgm:presLayoutVars>
      </dgm:prSet>
      <dgm:spPr/>
    </dgm:pt>
    <dgm:pt modelId="{75F82854-4244-4E9F-A299-5E0DF42AC2E0}" type="pres">
      <dgm:prSet presAssocID="{C6A9FF81-00DC-4074-8F28-50212793083F}" presName="descendantText" presStyleLbl="alignAccFollowNode1" presStyleIdx="0" presStyleCnt="2" custScaleX="86637" custScaleY="24220" custLinFactNeighborX="8960" custLinFactNeighborY="656">
        <dgm:presLayoutVars>
          <dgm:bulletEnabled val="1"/>
        </dgm:presLayoutVars>
      </dgm:prSet>
      <dgm:spPr/>
    </dgm:pt>
    <dgm:pt modelId="{4861FB6E-D456-45EF-827F-3F6F45056A35}" type="pres">
      <dgm:prSet presAssocID="{FEF9E021-9F2C-4F4D-9A57-D6695621464C}" presName="sp" presStyleCnt="0"/>
      <dgm:spPr/>
    </dgm:pt>
    <dgm:pt modelId="{5747A2A2-7887-49A3-85F7-2408E7297793}" type="pres">
      <dgm:prSet presAssocID="{52FD4F2C-DDEF-42A3-9B12-4D67A1BA1181}" presName="linNode" presStyleCnt="0"/>
      <dgm:spPr/>
    </dgm:pt>
    <dgm:pt modelId="{1D824BB0-CA97-4A60-BD3E-B0900C0A20F3}" type="pres">
      <dgm:prSet presAssocID="{52FD4F2C-DDEF-42A3-9B12-4D67A1BA1181}" presName="parentText" presStyleLbl="node1" presStyleIdx="1" presStyleCnt="2" custScaleX="97489" custScaleY="42573" custLinFactNeighborX="-311" custLinFactNeighborY="-565">
        <dgm:presLayoutVars>
          <dgm:chMax val="1"/>
          <dgm:bulletEnabled val="1"/>
        </dgm:presLayoutVars>
      </dgm:prSet>
      <dgm:spPr/>
    </dgm:pt>
    <dgm:pt modelId="{9F93B57A-6786-4E55-A9BA-CAAD463D4008}" type="pres">
      <dgm:prSet presAssocID="{52FD4F2C-DDEF-42A3-9B12-4D67A1BA1181}" presName="descendantText" presStyleLbl="alignAccFollowNode1" presStyleIdx="1" presStyleCnt="2" custScaleX="90079" custScaleY="25454" custLinFactNeighborX="8844" custLinFactNeighborY="-1656">
        <dgm:presLayoutVars>
          <dgm:bulletEnabled val="1"/>
        </dgm:presLayoutVars>
      </dgm:prSet>
      <dgm:spPr/>
    </dgm:pt>
  </dgm:ptLst>
  <dgm:cxnLst>
    <dgm:cxn modelId="{9ACF7004-6CB5-41A6-B33D-1A08D951A6BB}" srcId="{52FD4F2C-DDEF-42A3-9B12-4D67A1BA1181}" destId="{0387ED7F-1DE8-4596-A2D2-C89BA8288E86}" srcOrd="0" destOrd="0" parTransId="{A059D182-C37F-4CC6-8112-0847CDA5F873}" sibTransId="{1DF9BBC6-AB17-488C-AFEF-0A6F6418B154}"/>
    <dgm:cxn modelId="{7481151C-4EBF-F04B-9E7F-C9DDDE5C47A9}" type="presOf" srcId="{75ACDF96-0C3A-4DE9-AC27-909D5DA57083}" destId="{75F82854-4244-4E9F-A299-5E0DF42AC2E0}" srcOrd="0" destOrd="0" presId="urn:microsoft.com/office/officeart/2005/8/layout/vList5"/>
    <dgm:cxn modelId="{B6DEF134-6E08-4A41-883B-2DDA0C6F01B6}" type="presOf" srcId="{C6A9FF81-00DC-4074-8F28-50212793083F}" destId="{82C25717-05D8-4121-9FC8-F180BB5E5BED}" srcOrd="0" destOrd="0" presId="urn:microsoft.com/office/officeart/2005/8/layout/vList5"/>
    <dgm:cxn modelId="{24097E50-6EF5-4133-A54C-A47FD6A3DB20}" srcId="{C6A9FF81-00DC-4074-8F28-50212793083F}" destId="{75ACDF96-0C3A-4DE9-AC27-909D5DA57083}" srcOrd="0" destOrd="0" parTransId="{91E2DBF7-0367-4E50-8B05-275424501FBA}" sibTransId="{268DD7CD-7447-4831-8B40-69CD3F1FBFF5}"/>
    <dgm:cxn modelId="{92E57056-9D26-4AC1-997F-791E46C25197}" srcId="{02D1A5FF-C256-428D-8248-54A436B99233}" destId="{C6A9FF81-00DC-4074-8F28-50212793083F}" srcOrd="0" destOrd="0" parTransId="{98FAD3F2-F005-4C99-9D21-CF0BE5C49A8B}" sibTransId="{FEF9E021-9F2C-4F4D-9A57-D6695621464C}"/>
    <dgm:cxn modelId="{10B8C168-7BEB-8944-BD07-F930F09AC2FF}" type="presOf" srcId="{02D1A5FF-C256-428D-8248-54A436B99233}" destId="{1DB0302B-4CA6-4037-B514-7E2F4714DC6D}" srcOrd="0" destOrd="0" presId="urn:microsoft.com/office/officeart/2005/8/layout/vList5"/>
    <dgm:cxn modelId="{7CFAF3A3-C8DC-46A8-80D9-3A430B52FA20}" srcId="{02D1A5FF-C256-428D-8248-54A436B99233}" destId="{52FD4F2C-DDEF-42A3-9B12-4D67A1BA1181}" srcOrd="1" destOrd="0" parTransId="{D07349FA-281E-4F65-B8DC-30F8190477D9}" sibTransId="{FBCABCE8-58C5-4E39-A3E2-A0B4FAD07B66}"/>
    <dgm:cxn modelId="{70597FDD-0C60-6B47-8EFA-EA849100A75A}" type="presOf" srcId="{0387ED7F-1DE8-4596-A2D2-C89BA8288E86}" destId="{9F93B57A-6786-4E55-A9BA-CAAD463D4008}" srcOrd="0" destOrd="0" presId="urn:microsoft.com/office/officeart/2005/8/layout/vList5"/>
    <dgm:cxn modelId="{9A1CA0F1-FFF4-0D41-8A39-7F13CABBDB4D}" type="presOf" srcId="{52FD4F2C-DDEF-42A3-9B12-4D67A1BA1181}" destId="{1D824BB0-CA97-4A60-BD3E-B0900C0A20F3}" srcOrd="0" destOrd="0" presId="urn:microsoft.com/office/officeart/2005/8/layout/vList5"/>
    <dgm:cxn modelId="{1BBC7C25-30EF-C14D-8CB3-E794E72A947B}" type="presParOf" srcId="{1DB0302B-4CA6-4037-B514-7E2F4714DC6D}" destId="{1928C8F3-D322-4A8C-B0D9-D3F5324D7952}" srcOrd="0" destOrd="0" presId="urn:microsoft.com/office/officeart/2005/8/layout/vList5"/>
    <dgm:cxn modelId="{6278BDD8-B889-834A-9D50-2492E178EC98}" type="presParOf" srcId="{1928C8F3-D322-4A8C-B0D9-D3F5324D7952}" destId="{82C25717-05D8-4121-9FC8-F180BB5E5BED}" srcOrd="0" destOrd="0" presId="urn:microsoft.com/office/officeart/2005/8/layout/vList5"/>
    <dgm:cxn modelId="{7D812965-5215-6545-B364-905325F8A7A4}" type="presParOf" srcId="{1928C8F3-D322-4A8C-B0D9-D3F5324D7952}" destId="{75F82854-4244-4E9F-A299-5E0DF42AC2E0}" srcOrd="1" destOrd="0" presId="urn:microsoft.com/office/officeart/2005/8/layout/vList5"/>
    <dgm:cxn modelId="{B05F476A-FE17-6A45-B810-F5C6F2D83AC3}" type="presParOf" srcId="{1DB0302B-4CA6-4037-B514-7E2F4714DC6D}" destId="{4861FB6E-D456-45EF-827F-3F6F45056A35}" srcOrd="1" destOrd="0" presId="urn:microsoft.com/office/officeart/2005/8/layout/vList5"/>
    <dgm:cxn modelId="{2D0AB04B-E9DF-8E4A-A9D6-11452BD753F5}" type="presParOf" srcId="{1DB0302B-4CA6-4037-B514-7E2F4714DC6D}" destId="{5747A2A2-7887-49A3-85F7-2408E7297793}" srcOrd="2" destOrd="0" presId="urn:microsoft.com/office/officeart/2005/8/layout/vList5"/>
    <dgm:cxn modelId="{78CE7B33-82E7-C447-820E-A515193818FD}" type="presParOf" srcId="{5747A2A2-7887-49A3-85F7-2408E7297793}" destId="{1D824BB0-CA97-4A60-BD3E-B0900C0A20F3}" srcOrd="0" destOrd="0" presId="urn:microsoft.com/office/officeart/2005/8/layout/vList5"/>
    <dgm:cxn modelId="{F8B809DF-FD3B-E345-B509-D97DB7AE0EBF}" type="presParOf" srcId="{5747A2A2-7887-49A3-85F7-2408E7297793}" destId="{9F93B57A-6786-4E55-A9BA-CAAD463D40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9D345-0451-4905-9D98-0E262E397B54}">
      <dsp:nvSpPr>
        <dsp:cNvPr id="0" name=""/>
        <dsp:cNvSpPr/>
      </dsp:nvSpPr>
      <dsp:spPr>
        <a:xfrm>
          <a:off x="0" y="0"/>
          <a:ext cx="7886700" cy="952917"/>
        </a:xfrm>
        <a:prstGeom prst="roundRect">
          <a:avLst>
            <a:gd name="adj" fmla="val 10000"/>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254125" marR="0" lvl="0" indent="-1254125" algn="l" defTabSz="914400" eaLnBrk="1" fontAlgn="auto" latinLnBrk="0" hangingPunct="1">
            <a:lnSpc>
              <a:spcPct val="100000"/>
            </a:lnSpc>
            <a:spcBef>
              <a:spcPct val="0"/>
            </a:spcBef>
            <a:spcAft>
              <a:spcPts val="0"/>
            </a:spcAft>
            <a:buClrTx/>
            <a:buSzTx/>
            <a:buFontTx/>
            <a:buNone/>
            <a:tabLst/>
            <a:defRPr/>
          </a:pPr>
          <a:r>
            <a:rPr lang="fr-FR" sz="1600" b="1" u="none" kern="1200" dirty="0">
              <a:solidFill>
                <a:srgbClr val="0070C0"/>
              </a:solidFill>
            </a:rPr>
            <a:t>Composante 1: </a:t>
          </a:r>
          <a:r>
            <a:rPr lang="fr-FR" sz="1600" b="1" i="1" kern="1200" dirty="0">
              <a:solidFill>
                <a:srgbClr val="0070C0"/>
              </a:solidFill>
            </a:rPr>
            <a:t>Développement des capacités institutionnelles nationales du CEPRB, y compris une participation, une production et un partage d'informations efficaces et inclusifs;</a:t>
          </a:r>
          <a:endParaRPr lang="en-US" sz="1600" b="1" kern="1200" dirty="0">
            <a:solidFill>
              <a:srgbClr val="0070C0"/>
            </a:solidFill>
          </a:endParaRPr>
        </a:p>
      </dsp:txBody>
      <dsp:txXfrm>
        <a:off x="1672631" y="0"/>
        <a:ext cx="6214068" cy="952917"/>
      </dsp:txXfrm>
    </dsp:sp>
    <dsp:sp modelId="{A7FC5FAD-92FF-4CE3-A709-03419FA069FB}">
      <dsp:nvSpPr>
        <dsp:cNvPr id="0" name=""/>
        <dsp:cNvSpPr/>
      </dsp:nvSpPr>
      <dsp:spPr>
        <a:xfrm>
          <a:off x="98091" y="203196"/>
          <a:ext cx="1328987" cy="732122"/>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CE729D-D2ED-4F8F-9041-781A95D9301E}">
      <dsp:nvSpPr>
        <dsp:cNvPr id="0" name=""/>
        <dsp:cNvSpPr/>
      </dsp:nvSpPr>
      <dsp:spPr>
        <a:xfrm>
          <a:off x="0" y="1048209"/>
          <a:ext cx="7886700" cy="12033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254125" lvl="0" indent="-1254125" algn="l" defTabSz="711200">
            <a:lnSpc>
              <a:spcPct val="90000"/>
            </a:lnSpc>
            <a:spcBef>
              <a:spcPct val="0"/>
            </a:spcBef>
            <a:spcAft>
              <a:spcPct val="35000"/>
            </a:spcAft>
            <a:buNone/>
            <a:tabLst/>
          </a:pPr>
          <a:r>
            <a:rPr lang="fr-FR" sz="1600" b="1" kern="1200" dirty="0">
              <a:solidFill>
                <a:schemeClr val="bg1"/>
              </a:solidFill>
            </a:rPr>
            <a:t>Composante 2: </a:t>
          </a:r>
          <a:r>
            <a:rPr lang="fr-FR" sz="1600" b="1" i="1" kern="1200" dirty="0">
              <a:solidFill>
                <a:schemeClr val="bg1"/>
              </a:solidFill>
            </a:rPr>
            <a:t>Durabilité nationale des mécanismes du Centre d'échange pour la prévention des risques biotechnologiques grâce à la mise en place de procédures nationales efficaces;</a:t>
          </a:r>
          <a:endParaRPr lang="en-US" sz="1600" b="1" kern="1200" dirty="0">
            <a:solidFill>
              <a:schemeClr val="bg1"/>
            </a:solidFill>
          </a:endParaRPr>
        </a:p>
      </dsp:txBody>
      <dsp:txXfrm>
        <a:off x="1672631" y="1048209"/>
        <a:ext cx="6214068" cy="1203382"/>
      </dsp:txXfrm>
    </dsp:sp>
    <dsp:sp modelId="{7C273CBC-43D7-4204-B2A8-9F2BE4FA2636}">
      <dsp:nvSpPr>
        <dsp:cNvPr id="0" name=""/>
        <dsp:cNvSpPr/>
      </dsp:nvSpPr>
      <dsp:spPr>
        <a:xfrm>
          <a:off x="95291" y="1268733"/>
          <a:ext cx="1577340" cy="762334"/>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801A1A-A7AA-F849-A8FF-81C2426B8371}">
      <dsp:nvSpPr>
        <dsp:cNvPr id="0" name=""/>
        <dsp:cNvSpPr/>
      </dsp:nvSpPr>
      <dsp:spPr>
        <a:xfrm>
          <a:off x="0" y="2346883"/>
          <a:ext cx="7886700" cy="952917"/>
        </a:xfrm>
        <a:prstGeom prst="roundRect">
          <a:avLst>
            <a:gd name="adj" fmla="val 10000"/>
          </a:avLst>
        </a:prstGeom>
        <a:solidFill>
          <a:srgbClr val="CCE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208088" lvl="0" indent="-1208088" algn="l" defTabSz="711200">
            <a:lnSpc>
              <a:spcPct val="90000"/>
            </a:lnSpc>
            <a:spcBef>
              <a:spcPct val="0"/>
            </a:spcBef>
            <a:spcAft>
              <a:spcPct val="35000"/>
            </a:spcAft>
            <a:buNone/>
            <a:tabLst/>
          </a:pPr>
          <a:r>
            <a:rPr lang="fr-FR" sz="1600" b="1" kern="1200" dirty="0">
              <a:solidFill>
                <a:srgbClr val="0070C0"/>
              </a:solidFill>
            </a:rPr>
            <a:t>Composante 3: </a:t>
          </a:r>
          <a:r>
            <a:rPr lang="fr-FR" sz="1600" b="1" i="1" kern="1200" dirty="0">
              <a:solidFill>
                <a:srgbClr val="0070C0"/>
              </a:solidFill>
            </a:rPr>
            <a:t>Réseautage régional, partage d'expérience et de connaissances;</a:t>
          </a:r>
          <a:endParaRPr lang="en-US" sz="1600" b="1" kern="1200" dirty="0">
            <a:solidFill>
              <a:srgbClr val="0070C0"/>
            </a:solidFill>
          </a:endParaRPr>
        </a:p>
      </dsp:txBody>
      <dsp:txXfrm>
        <a:off x="1672631" y="2346883"/>
        <a:ext cx="6214068" cy="952917"/>
      </dsp:txXfrm>
    </dsp:sp>
    <dsp:sp modelId="{E48ABB50-5FF6-C445-B890-89BFEDEB7C28}">
      <dsp:nvSpPr>
        <dsp:cNvPr id="0" name=""/>
        <dsp:cNvSpPr/>
      </dsp:nvSpPr>
      <dsp:spPr>
        <a:xfrm>
          <a:off x="95291" y="2442175"/>
          <a:ext cx="1577340" cy="762334"/>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4C402E-7302-6647-B414-F462C7B60BEA}">
      <dsp:nvSpPr>
        <dsp:cNvPr id="0" name=""/>
        <dsp:cNvSpPr/>
      </dsp:nvSpPr>
      <dsp:spPr>
        <a:xfrm>
          <a:off x="0" y="3395092"/>
          <a:ext cx="7886700" cy="9529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208088" lvl="0" indent="-1208088" algn="l" defTabSz="711200" rtl="0">
            <a:lnSpc>
              <a:spcPct val="90000"/>
            </a:lnSpc>
            <a:spcBef>
              <a:spcPct val="0"/>
            </a:spcBef>
            <a:spcAft>
              <a:spcPct val="35000"/>
            </a:spcAft>
            <a:buNone/>
            <a:tabLst/>
          </a:pPr>
          <a:r>
            <a:rPr lang="en-US" sz="1600" b="1" kern="1200" dirty="0" err="1">
              <a:solidFill>
                <a:schemeClr val="bg1"/>
              </a:solidFill>
            </a:rPr>
            <a:t>Composante</a:t>
          </a:r>
          <a:r>
            <a:rPr lang="en-US" sz="1600" b="1" kern="1200" dirty="0">
              <a:solidFill>
                <a:schemeClr val="bg1"/>
              </a:solidFill>
            </a:rPr>
            <a:t> 4: </a:t>
          </a:r>
          <a:r>
            <a:rPr lang="fr-FR" sz="1600" b="1" i="1" kern="1200" dirty="0">
              <a:solidFill>
                <a:schemeClr val="bg1"/>
              </a:solidFill>
            </a:rPr>
            <a:t>Durabilité mondiale du CEPRB et des autres mécanismes de partage des accords environnementaux multilatéraux par le biais du système de conseillers régionaux.</a:t>
          </a:r>
          <a:endParaRPr lang="en-US" sz="1600" b="1" kern="1200" dirty="0">
            <a:solidFill>
              <a:schemeClr val="bg1"/>
            </a:solidFill>
          </a:endParaRPr>
        </a:p>
      </dsp:txBody>
      <dsp:txXfrm>
        <a:off x="1672631" y="3395092"/>
        <a:ext cx="6214068" cy="952917"/>
      </dsp:txXfrm>
    </dsp:sp>
    <dsp:sp modelId="{E9FDFA62-9471-E04D-9F24-CFC1A6E648FF}">
      <dsp:nvSpPr>
        <dsp:cNvPr id="0" name=""/>
        <dsp:cNvSpPr/>
      </dsp:nvSpPr>
      <dsp:spPr>
        <a:xfrm>
          <a:off x="95291" y="3490384"/>
          <a:ext cx="1577340" cy="762334"/>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82854-4244-4E9F-A299-5E0DF42AC2E0}">
      <dsp:nvSpPr>
        <dsp:cNvPr id="0" name=""/>
        <dsp:cNvSpPr/>
      </dsp:nvSpPr>
      <dsp:spPr>
        <a:xfrm rot="5400000">
          <a:off x="5141050" y="-1023022"/>
          <a:ext cx="843115" cy="4372992"/>
        </a:xfrm>
        <a:prstGeom prst="round2SameRect">
          <a:avLst/>
        </a:prstGeom>
        <a:solidFill>
          <a:srgbClr val="99CCFF">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fr-FR" sz="3200" kern="1200" noProof="0" dirty="0">
              <a:solidFill>
                <a:srgbClr val="000099"/>
              </a:solidFill>
            </a:rPr>
            <a:t>2</a:t>
          </a:r>
        </a:p>
      </dsp:txBody>
      <dsp:txXfrm rot="-5400000">
        <a:off x="3376112" y="783073"/>
        <a:ext cx="4331835" cy="760801"/>
      </dsp:txXfrm>
    </dsp:sp>
    <dsp:sp modelId="{82C25717-05D8-4121-9FC8-F180BB5E5BED}">
      <dsp:nvSpPr>
        <dsp:cNvPr id="0" name=""/>
        <dsp:cNvSpPr/>
      </dsp:nvSpPr>
      <dsp:spPr>
        <a:xfrm>
          <a:off x="286026" y="193416"/>
          <a:ext cx="2835691" cy="1894442"/>
        </a:xfrm>
        <a:prstGeom prst="roundRect">
          <a:avLst/>
        </a:prstGeom>
        <a:solidFill>
          <a:srgbClr val="33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r-FR" sz="3200" kern="1200" noProof="0" dirty="0"/>
            <a:t>Spécialistes</a:t>
          </a:r>
          <a:r>
            <a:rPr lang="fr-FR" sz="3200" kern="1200" baseline="0" noProof="0" dirty="0"/>
            <a:t> </a:t>
          </a:r>
          <a:r>
            <a:rPr lang="fr-FR" sz="3200" kern="1200" noProof="0" dirty="0"/>
            <a:t>Régionaux</a:t>
          </a:r>
        </a:p>
      </dsp:txBody>
      <dsp:txXfrm>
        <a:off x="378505" y="285895"/>
        <a:ext cx="2650733" cy="1709484"/>
      </dsp:txXfrm>
    </dsp:sp>
    <dsp:sp modelId="{9F93B57A-6786-4E55-A9BA-CAAD463D4008}">
      <dsp:nvSpPr>
        <dsp:cNvPr id="0" name=""/>
        <dsp:cNvSpPr/>
      </dsp:nvSpPr>
      <dsp:spPr>
        <a:xfrm rot="5400000">
          <a:off x="5135373" y="900663"/>
          <a:ext cx="886071" cy="4546726"/>
        </a:xfrm>
        <a:prstGeom prst="round2SameRect">
          <a:avLst/>
        </a:prstGeom>
        <a:solidFill>
          <a:srgbClr val="99CC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fr-FR" sz="3200" kern="1200" noProof="0" dirty="0">
              <a:solidFill>
                <a:srgbClr val="000099"/>
              </a:solidFill>
            </a:rPr>
            <a:t>25 (toutes les régions)</a:t>
          </a:r>
        </a:p>
      </dsp:txBody>
      <dsp:txXfrm rot="-5400000">
        <a:off x="3305046" y="2774244"/>
        <a:ext cx="4503472" cy="799563"/>
      </dsp:txXfrm>
    </dsp:sp>
    <dsp:sp modelId="{1D824BB0-CA97-4A60-BD3E-B0900C0A20F3}">
      <dsp:nvSpPr>
        <dsp:cNvPr id="0" name=""/>
        <dsp:cNvSpPr/>
      </dsp:nvSpPr>
      <dsp:spPr>
        <a:xfrm>
          <a:off x="270329" y="2280840"/>
          <a:ext cx="2767919" cy="1852495"/>
        </a:xfrm>
        <a:prstGeom prst="roundRect">
          <a:avLst/>
        </a:prstGeom>
        <a:solidFill>
          <a:srgbClr val="33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r-FR" sz="3200" kern="1200" noProof="0" dirty="0"/>
            <a:t>Conseillers Régionaux</a:t>
          </a:r>
        </a:p>
      </dsp:txBody>
      <dsp:txXfrm>
        <a:off x="360760" y="2371271"/>
        <a:ext cx="2587057" cy="167163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1AC9FFE-402E-44A5-8B98-51F8AD953E0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483" name="Rectangle 3">
            <a:extLst>
              <a:ext uri="{FF2B5EF4-FFF2-40B4-BE49-F238E27FC236}">
                <a16:creationId xmlns:a16="http://schemas.microsoft.com/office/drawing/2014/main" id="{2B5147FC-864B-4545-BB88-8F774C4A33F6}"/>
              </a:ext>
            </a:extLst>
          </p:cNvPr>
          <p:cNvSpPr>
            <a:spLocks noGrp="1" noChangeArrowheads="1"/>
          </p:cNvSpPr>
          <p:nvPr>
            <p:ph type="dt" sz="quarter"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E1B5D19E-5EED-48B1-A9BE-C669011064B3}" type="datetime1">
              <a:rPr lang="es-ES"/>
              <a:pPr>
                <a:defRPr/>
              </a:pPr>
              <a:t>23/6/24</a:t>
            </a:fld>
            <a:endParaRPr lang="es-ES"/>
          </a:p>
        </p:txBody>
      </p:sp>
      <p:sp>
        <p:nvSpPr>
          <p:cNvPr id="20484" name="Rectangle 4">
            <a:extLst>
              <a:ext uri="{FF2B5EF4-FFF2-40B4-BE49-F238E27FC236}">
                <a16:creationId xmlns:a16="http://schemas.microsoft.com/office/drawing/2014/main" id="{15411998-8A8F-4BBA-A04F-B6DE443B5B56}"/>
              </a:ext>
            </a:extLst>
          </p:cNvPr>
          <p:cNvSpPr>
            <a:spLocks noGrp="1" noChangeArrowheads="1"/>
          </p:cNvSpPr>
          <p:nvPr>
            <p:ph type="ftr" sz="quarter" idx="2"/>
          </p:nvPr>
        </p:nvSpPr>
        <p:spPr bwMode="auto">
          <a:xfrm>
            <a:off x="0" y="9120188"/>
            <a:ext cx="4378325"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11" charset="0"/>
                <a:cs typeface="Arial" charset="0"/>
              </a:defRPr>
            </a:lvl1pPr>
          </a:lstStyle>
          <a:p>
            <a:pPr>
              <a:defRPr/>
            </a:pPr>
            <a:endParaRPr lang="en-US"/>
          </a:p>
          <a:p>
            <a:pPr>
              <a:defRPr/>
            </a:pPr>
            <a:r>
              <a:rPr lang="en-US"/>
              <a:t>Protocolo de Cartagena sobre Seguridad de la Biotecnología</a:t>
            </a:r>
          </a:p>
        </p:txBody>
      </p:sp>
      <p:sp>
        <p:nvSpPr>
          <p:cNvPr id="20485" name="Rectangle 5">
            <a:extLst>
              <a:ext uri="{FF2B5EF4-FFF2-40B4-BE49-F238E27FC236}">
                <a16:creationId xmlns:a16="http://schemas.microsoft.com/office/drawing/2014/main" id="{80D54DE7-7255-483A-9AF1-60C9E7B8503C}"/>
              </a:ext>
            </a:extLst>
          </p:cNvPr>
          <p:cNvSpPr>
            <a:spLocks noGrp="1" noChangeArrowheads="1"/>
          </p:cNvSpPr>
          <p:nvPr>
            <p:ph type="sldNum" sz="quarter" idx="3"/>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AD63E4D6-BD9A-400D-B2C9-4AE79F639E7C}" type="slidenum">
              <a:rPr lang="en-US" altLang="en-US"/>
              <a:pPr>
                <a:defRPr/>
              </a:pPr>
              <a:t>‹N°›</a:t>
            </a:fld>
            <a:endParaRPr lang="en-US" altLang="en-US"/>
          </a:p>
        </p:txBody>
      </p:sp>
    </p:spTree>
    <p:extLst>
      <p:ext uri="{BB962C8B-B14F-4D97-AF65-F5344CB8AC3E}">
        <p14:creationId xmlns:p14="http://schemas.microsoft.com/office/powerpoint/2010/main" val="1111356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A834FAF-8DBC-4E4E-8D5A-FFC938B881C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6147" name="Rectangle 3">
            <a:extLst>
              <a:ext uri="{FF2B5EF4-FFF2-40B4-BE49-F238E27FC236}">
                <a16:creationId xmlns:a16="http://schemas.microsoft.com/office/drawing/2014/main" id="{8037C070-36D2-41CF-A24C-9D366B46FA86}"/>
              </a:ext>
            </a:extLst>
          </p:cNvPr>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3E5667EA-9E67-4AFA-B94E-491559866440}"/>
              </a:ext>
            </a:extLst>
          </p:cNvPr>
          <p:cNvSpPr>
            <a:spLocks noGrp="1" noChangeArrowheads="1"/>
          </p:cNvSpPr>
          <p:nvPr>
            <p:ph type="body" sz="quarter" idx="3"/>
          </p:nvPr>
        </p:nvSpPr>
        <p:spPr bwMode="auto">
          <a:xfrm>
            <a:off x="974725" y="4560888"/>
            <a:ext cx="5365750" cy="4319587"/>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a:extLst>
              <a:ext uri="{FF2B5EF4-FFF2-40B4-BE49-F238E27FC236}">
                <a16:creationId xmlns:a16="http://schemas.microsoft.com/office/drawing/2014/main" id="{C3134A42-CE7D-43D0-8B28-66AEAE8DFABA}"/>
              </a:ext>
            </a:extLst>
          </p:cNvPr>
          <p:cNvSpPr>
            <a:spLocks noGrp="1" noChangeArrowheads="1"/>
          </p:cNvSpPr>
          <p:nvPr>
            <p:ph type="dt"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D5DDFD2C-51F7-4D2B-8DD3-F109556CEEF1}" type="datetime1">
              <a:rPr lang="es-ES"/>
              <a:pPr>
                <a:defRPr/>
              </a:pPr>
              <a:t>23/6/24</a:t>
            </a:fld>
            <a:endParaRPr lang="es-ES"/>
          </a:p>
        </p:txBody>
      </p:sp>
      <p:sp>
        <p:nvSpPr>
          <p:cNvPr id="2054" name="Rectangle 6">
            <a:extLst>
              <a:ext uri="{FF2B5EF4-FFF2-40B4-BE49-F238E27FC236}">
                <a16:creationId xmlns:a16="http://schemas.microsoft.com/office/drawing/2014/main" id="{1F646845-4922-4936-9B21-5A826D02AE8C}"/>
              </a:ext>
            </a:extLst>
          </p:cNvPr>
          <p:cNvSpPr>
            <a:spLocks noGrp="1" noChangeArrowheads="1"/>
          </p:cNvSpPr>
          <p:nvPr>
            <p:ph type="ftr" sz="quarter" idx="4"/>
          </p:nvPr>
        </p:nvSpPr>
        <p:spPr bwMode="auto">
          <a:xfrm>
            <a:off x="0" y="9120188"/>
            <a:ext cx="3170238"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55" name="Rectangle 7">
            <a:extLst>
              <a:ext uri="{FF2B5EF4-FFF2-40B4-BE49-F238E27FC236}">
                <a16:creationId xmlns:a16="http://schemas.microsoft.com/office/drawing/2014/main" id="{A6370890-4FE9-45E8-916C-B4C42A1322EE}"/>
              </a:ext>
            </a:extLst>
          </p:cNvPr>
          <p:cNvSpPr>
            <a:spLocks noGrp="1" noChangeArrowheads="1"/>
          </p:cNvSpPr>
          <p:nvPr>
            <p:ph type="sldNum" sz="quarter" idx="5"/>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513C9078-463A-4EB3-ADDD-E899E163CFAC}" type="slidenum">
              <a:rPr lang="en-US" altLang="en-US"/>
              <a:pPr>
                <a:defRPr/>
              </a:pPr>
              <a:t>‹N°›</a:t>
            </a:fld>
            <a:endParaRPr lang="en-US" altLang="en-US"/>
          </a:p>
        </p:txBody>
      </p:sp>
    </p:spTree>
    <p:extLst>
      <p:ext uri="{BB962C8B-B14F-4D97-AF65-F5344CB8AC3E}">
        <p14:creationId xmlns:p14="http://schemas.microsoft.com/office/powerpoint/2010/main" val="207892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ＭＳ Ｐゴシック" pitchFamily="-111"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45060" name="Espace réservé du numéro de diapositive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D6D64B-A625-4951-8225-5E78F9D2A278}" type="slidenum">
              <a:rPr lang="en-US" altLang="en-US" sz="1200"/>
              <a:pPr/>
              <a:t>1</a:t>
            </a:fld>
            <a:endParaRPr lang="en-US" altLang="en-US" sz="1200"/>
          </a:p>
        </p:txBody>
      </p:sp>
    </p:spTree>
    <p:extLst>
      <p:ext uri="{BB962C8B-B14F-4D97-AF65-F5344CB8AC3E}">
        <p14:creationId xmlns:p14="http://schemas.microsoft.com/office/powerpoint/2010/main" val="234965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B70714E7-FAA8-9C43-BB1C-3A8557592BE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C495059-1446-D940-9200-0FE2FD41E13E}" type="slidenum">
              <a:rPr kumimoji="0" lang="en-US" altLang="en-US"/>
              <a:pPr>
                <a:spcBef>
                  <a:spcPct val="0"/>
                </a:spcBef>
              </a:pPr>
              <a:t>16</a:t>
            </a:fld>
            <a:endParaRPr kumimoji="0" lang="en-US" altLang="en-US"/>
          </a:p>
        </p:txBody>
      </p:sp>
      <p:sp>
        <p:nvSpPr>
          <p:cNvPr id="44034" name="Rectangle 2">
            <a:extLst>
              <a:ext uri="{FF2B5EF4-FFF2-40B4-BE49-F238E27FC236}">
                <a16:creationId xmlns:a16="http://schemas.microsoft.com/office/drawing/2014/main" id="{06C9C892-E688-624B-A474-761D2897BFBE}"/>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D17A8719-09E5-0348-9117-EF08B564B5A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258216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3A3B571E-9036-354D-84E7-E14871EF0ADD}"/>
              </a:ext>
            </a:extLst>
          </p:cNvPr>
          <p:cNvSpPr>
            <a:spLocks noGrp="1" noRot="1" noChangeAspect="1" noTextEdit="1"/>
          </p:cNvSpPr>
          <p:nvPr>
            <p:ph type="sldImg"/>
          </p:nvPr>
        </p:nvSpPr>
        <p:spPr>
          <a:ln/>
        </p:spPr>
      </p:sp>
      <p:sp>
        <p:nvSpPr>
          <p:cNvPr id="47106" name="Notes Placeholder 2">
            <a:extLst>
              <a:ext uri="{FF2B5EF4-FFF2-40B4-BE49-F238E27FC236}">
                <a16:creationId xmlns:a16="http://schemas.microsoft.com/office/drawing/2014/main" id="{D4FA484C-A48D-E84E-8A00-B428C6745EB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47107" name="Slide Number Placeholder 3">
            <a:extLst>
              <a:ext uri="{FF2B5EF4-FFF2-40B4-BE49-F238E27FC236}">
                <a16:creationId xmlns:a16="http://schemas.microsoft.com/office/drawing/2014/main" id="{E92D6FCD-E91D-2346-B385-D90F0015E035}"/>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DE3CA11-CD47-D945-900C-88EF56095835}" type="slidenum">
              <a:rPr kumimoji="0" lang="en-US" altLang="en-US"/>
              <a:pPr>
                <a:spcBef>
                  <a:spcPct val="0"/>
                </a:spcBef>
              </a:pPr>
              <a:t>18</a:t>
            </a:fld>
            <a:endParaRPr kumimoji="0" lang="en-US" altLang="en-US"/>
          </a:p>
        </p:txBody>
      </p:sp>
    </p:spTree>
    <p:extLst>
      <p:ext uri="{BB962C8B-B14F-4D97-AF65-F5344CB8AC3E}">
        <p14:creationId xmlns:p14="http://schemas.microsoft.com/office/powerpoint/2010/main" val="183771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AF451B9A-9AFA-FC4F-9DCF-D9FC0E1BE2DE}"/>
              </a:ext>
            </a:extLst>
          </p:cNvPr>
          <p:cNvSpPr>
            <a:spLocks noGrp="1" noRot="1" noChangeAspect="1" noTextEdit="1"/>
          </p:cNvSpPr>
          <p:nvPr>
            <p:ph type="sldImg"/>
          </p:nvPr>
        </p:nvSpPr>
        <p:spPr>
          <a:ln/>
        </p:spPr>
      </p:sp>
      <p:sp>
        <p:nvSpPr>
          <p:cNvPr id="49154" name="Notes Placeholder 2">
            <a:extLst>
              <a:ext uri="{FF2B5EF4-FFF2-40B4-BE49-F238E27FC236}">
                <a16:creationId xmlns:a16="http://schemas.microsoft.com/office/drawing/2014/main" id="{2EA1E1E7-BA08-824F-BF36-865224F8A5B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49155" name="Slide Number Placeholder 3">
            <a:extLst>
              <a:ext uri="{FF2B5EF4-FFF2-40B4-BE49-F238E27FC236}">
                <a16:creationId xmlns:a16="http://schemas.microsoft.com/office/drawing/2014/main" id="{E500ECBE-2B62-264F-A49D-D5156D42C94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938F61F-E85B-104F-BE88-27F86DA97151}" type="slidenum">
              <a:rPr kumimoji="0" lang="en-US" altLang="en-US"/>
              <a:pPr>
                <a:spcBef>
                  <a:spcPct val="0"/>
                </a:spcBef>
              </a:pPr>
              <a:t>19</a:t>
            </a:fld>
            <a:endParaRPr kumimoji="0" lang="en-US" altLang="en-US"/>
          </a:p>
        </p:txBody>
      </p:sp>
    </p:spTree>
    <p:extLst>
      <p:ext uri="{BB962C8B-B14F-4D97-AF65-F5344CB8AC3E}">
        <p14:creationId xmlns:p14="http://schemas.microsoft.com/office/powerpoint/2010/main" val="1908682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E07676-6CB2-4ED2-933A-A8D789A61951}" type="slidenum">
              <a:rPr lang="en-US" altLang="en-US" sz="1200" smtClean="0"/>
              <a:pPr/>
              <a:t>20</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20829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73AE10B-13B9-F748-B325-81531CA12075}"/>
              </a:ext>
            </a:extLst>
          </p:cNvPr>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lgn="r">
              <a:spcBef>
                <a:spcPct val="0"/>
              </a:spcBef>
            </a:pPr>
            <a:fld id="{0291CC95-8513-0148-A0CA-61506ABB4911}" type="slidenum">
              <a:rPr kumimoji="0" lang="en-US" altLang="en-US"/>
              <a:pPr algn="r">
                <a:spcBef>
                  <a:spcPct val="0"/>
                </a:spcBef>
              </a:pPr>
              <a:t>2</a:t>
            </a:fld>
            <a:endParaRPr kumimoji="0" lang="en-US" altLang="en-US"/>
          </a:p>
        </p:txBody>
      </p:sp>
      <p:sp>
        <p:nvSpPr>
          <p:cNvPr id="19458" name="Rectangle 1026">
            <a:extLst>
              <a:ext uri="{FF2B5EF4-FFF2-40B4-BE49-F238E27FC236}">
                <a16:creationId xmlns:a16="http://schemas.microsoft.com/office/drawing/2014/main" id="{23A95044-BCEB-124B-971E-EF39E7FF8975}"/>
              </a:ext>
            </a:extLst>
          </p:cNvPr>
          <p:cNvSpPr>
            <a:spLocks noGrp="1" noRot="1" noChangeAspect="1" noChangeArrowheads="1" noTextEdit="1"/>
          </p:cNvSpPr>
          <p:nvPr>
            <p:ph type="sldImg"/>
          </p:nvPr>
        </p:nvSpPr>
        <p:spPr>
          <a:ln/>
        </p:spPr>
      </p:sp>
      <p:sp>
        <p:nvSpPr>
          <p:cNvPr id="19459" name="Rectangle 1027">
            <a:extLst>
              <a:ext uri="{FF2B5EF4-FFF2-40B4-BE49-F238E27FC236}">
                <a16:creationId xmlns:a16="http://schemas.microsoft.com/office/drawing/2014/main" id="{86DDA81F-5892-0247-8853-677F4323F98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239376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44974943-0FB1-7946-A588-DE61E4E116BA}"/>
              </a:ext>
            </a:extLst>
          </p:cNvPr>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lgn="r">
              <a:spcBef>
                <a:spcPct val="0"/>
              </a:spcBef>
            </a:pPr>
            <a:fld id="{B876B9FE-B613-5A44-95FB-D9BE22316985}" type="slidenum">
              <a:rPr kumimoji="0" lang="en-US" altLang="en-US"/>
              <a:pPr algn="r">
                <a:spcBef>
                  <a:spcPct val="0"/>
                </a:spcBef>
              </a:pPr>
              <a:t>3</a:t>
            </a:fld>
            <a:endParaRPr kumimoji="0" lang="en-US" altLang="en-US"/>
          </a:p>
        </p:txBody>
      </p:sp>
      <p:sp>
        <p:nvSpPr>
          <p:cNvPr id="21506" name="Rectangle 1026">
            <a:extLst>
              <a:ext uri="{FF2B5EF4-FFF2-40B4-BE49-F238E27FC236}">
                <a16:creationId xmlns:a16="http://schemas.microsoft.com/office/drawing/2014/main" id="{8D5C1B01-E640-454F-A5BB-2405CDA5818F}"/>
              </a:ext>
            </a:extLst>
          </p:cNvPr>
          <p:cNvSpPr>
            <a:spLocks noGrp="1" noRot="1" noChangeAspect="1" noChangeArrowheads="1" noTextEdit="1"/>
          </p:cNvSpPr>
          <p:nvPr>
            <p:ph type="sldImg"/>
          </p:nvPr>
        </p:nvSpPr>
        <p:spPr>
          <a:ln/>
        </p:spPr>
      </p:sp>
      <p:sp>
        <p:nvSpPr>
          <p:cNvPr id="21507" name="Rectangle 1027">
            <a:extLst>
              <a:ext uri="{FF2B5EF4-FFF2-40B4-BE49-F238E27FC236}">
                <a16:creationId xmlns:a16="http://schemas.microsoft.com/office/drawing/2014/main" id="{ADEC6C42-D109-BE41-8105-2C20D973E33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290836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BB1A78EF-897B-C94F-8304-11DEF51DD3F4}"/>
              </a:ext>
            </a:extLst>
          </p:cNvPr>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lgn="r">
              <a:spcBef>
                <a:spcPct val="0"/>
              </a:spcBef>
            </a:pPr>
            <a:fld id="{F0BDF39E-4571-4847-8644-B9B5C6498F5A}" type="slidenum">
              <a:rPr kumimoji="0" lang="en-US" altLang="en-US"/>
              <a:pPr algn="r">
                <a:spcBef>
                  <a:spcPct val="0"/>
                </a:spcBef>
              </a:pPr>
              <a:t>4</a:t>
            </a:fld>
            <a:endParaRPr kumimoji="0" lang="en-US" altLang="en-US"/>
          </a:p>
        </p:txBody>
      </p:sp>
      <p:sp>
        <p:nvSpPr>
          <p:cNvPr id="23554" name="Rectangle 1026">
            <a:extLst>
              <a:ext uri="{FF2B5EF4-FFF2-40B4-BE49-F238E27FC236}">
                <a16:creationId xmlns:a16="http://schemas.microsoft.com/office/drawing/2014/main" id="{EA234CD9-9FF5-5245-8083-ADFB3ED84117}"/>
              </a:ext>
            </a:extLst>
          </p:cNvPr>
          <p:cNvSpPr>
            <a:spLocks noGrp="1" noRot="1" noChangeAspect="1" noChangeArrowheads="1" noTextEdit="1"/>
          </p:cNvSpPr>
          <p:nvPr>
            <p:ph type="sldImg"/>
          </p:nvPr>
        </p:nvSpPr>
        <p:spPr>
          <a:ln/>
        </p:spPr>
      </p:sp>
      <p:sp>
        <p:nvSpPr>
          <p:cNvPr id="23555" name="Rectangle 1027">
            <a:extLst>
              <a:ext uri="{FF2B5EF4-FFF2-40B4-BE49-F238E27FC236}">
                <a16:creationId xmlns:a16="http://schemas.microsoft.com/office/drawing/2014/main" id="{642AD9CA-34A1-F045-BA02-7386226AE2C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20894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9C3032B1-5651-FF4C-848A-9CA4D0A3934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0214044-3446-4C4A-87B4-2743CF93378F}" type="slidenum">
              <a:rPr kumimoji="0" lang="en-US" altLang="en-US"/>
              <a:pPr>
                <a:spcBef>
                  <a:spcPct val="0"/>
                </a:spcBef>
              </a:pPr>
              <a:t>5</a:t>
            </a:fld>
            <a:endParaRPr kumimoji="0" lang="en-US" altLang="en-US"/>
          </a:p>
        </p:txBody>
      </p:sp>
      <p:sp>
        <p:nvSpPr>
          <p:cNvPr id="25602" name="Rectangle 2">
            <a:extLst>
              <a:ext uri="{FF2B5EF4-FFF2-40B4-BE49-F238E27FC236}">
                <a16:creationId xmlns:a16="http://schemas.microsoft.com/office/drawing/2014/main" id="{8F359309-D55A-EB4B-A6B8-6448033E19F6}"/>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69A9B93F-F23F-AE4B-A6F3-71D675B7027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150826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42E6F6E3-A576-9647-97DD-E1269999510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79CE5AF-61B0-BB40-90DC-110E7DBA8B79}" type="slidenum">
              <a:rPr kumimoji="0" lang="en-US" altLang="en-US"/>
              <a:pPr>
                <a:spcBef>
                  <a:spcPct val="0"/>
                </a:spcBef>
              </a:pPr>
              <a:t>6</a:t>
            </a:fld>
            <a:endParaRPr kumimoji="0" lang="en-US" altLang="en-US"/>
          </a:p>
        </p:txBody>
      </p:sp>
      <p:sp>
        <p:nvSpPr>
          <p:cNvPr id="27650" name="Rectangle 2">
            <a:extLst>
              <a:ext uri="{FF2B5EF4-FFF2-40B4-BE49-F238E27FC236}">
                <a16:creationId xmlns:a16="http://schemas.microsoft.com/office/drawing/2014/main" id="{930836D9-51D3-B444-8825-9B87A3E4377F}"/>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7080E848-BAA3-A248-B371-E2BC21E3F14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150204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08CD60B-3A5F-4F41-99C5-488FCD7FBFA2}"/>
              </a:ext>
            </a:extLst>
          </p:cNvPr>
          <p:cNvSpPr>
            <a:spLocks noGrp="1" noRot="1" noChangeAspect="1" noTextEdit="1"/>
          </p:cNvSpPr>
          <p:nvPr>
            <p:ph type="sldImg"/>
          </p:nvPr>
        </p:nvSpPr>
        <p:spPr>
          <a:ln/>
        </p:spPr>
      </p:sp>
      <p:sp>
        <p:nvSpPr>
          <p:cNvPr id="32770" name="Notes Placeholder 2">
            <a:extLst>
              <a:ext uri="{FF2B5EF4-FFF2-40B4-BE49-F238E27FC236}">
                <a16:creationId xmlns:a16="http://schemas.microsoft.com/office/drawing/2014/main" id="{B197922C-29F0-184D-BBC4-ED98072380A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sz="1400" dirty="0">
                <a:latin typeface="Times New Roman" panose="02020603050405020304" pitchFamily="18" charset="0"/>
              </a:rPr>
              <a:t>At the five regional training workshops more than 88 new basic records were registered at the BCH Central Portal. </a:t>
            </a:r>
          </a:p>
          <a:p>
            <a:endParaRPr lang="en-US" altLang="en-US" sz="1400" dirty="0">
              <a:latin typeface="Times New Roman" panose="02020603050405020304" pitchFamily="18" charset="0"/>
            </a:endParaRPr>
          </a:p>
          <a:p>
            <a:r>
              <a:rPr lang="en-US" altLang="en-US" sz="1400" dirty="0">
                <a:latin typeface="Times New Roman" panose="02020603050405020304" pitchFamily="18" charset="0"/>
              </a:rPr>
              <a:t>A global Knowledge sharing platform – VIRTUAL LEARNING ENVIRONMENT (VLE) - has been setup and configured in 5 languages</a:t>
            </a:r>
          </a:p>
          <a:p>
            <a:r>
              <a:rPr lang="en-US" altLang="en-US" sz="1400" dirty="0">
                <a:latin typeface="Times New Roman" panose="02020603050405020304" pitchFamily="18" charset="0"/>
              </a:rPr>
              <a:t>22 BCH Regional Advisors network 100% operational and available for countries support. </a:t>
            </a:r>
          </a:p>
          <a:p>
            <a:r>
              <a:rPr lang="en-US" altLang="en-US" sz="1400" dirty="0">
                <a:latin typeface="Times New Roman" panose="02020603050405020304" pitchFamily="18" charset="0"/>
              </a:rPr>
              <a:t>As of November 15, 2012 twenty two RAs have undertaken 106 national training workshops both as resource persons and facilitators assisting 46 countries.  Further RAs have supported 5 regional and sub-regional workshops training a total of 51 BCH NFP. </a:t>
            </a:r>
          </a:p>
          <a:p>
            <a:r>
              <a:rPr lang="en-US" altLang="en-US" sz="1400" dirty="0">
                <a:latin typeface="Times New Roman" panose="02020603050405020304" pitchFamily="18" charset="0"/>
              </a:rPr>
              <a:t>Regional Advisors are re-engaged and available for supporting countries, and updated on latest changes and additions on the BCH Central Portal. They have also supported the development, translation and updating of training materials.</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32771" name="Slide Number Placeholder 3">
            <a:extLst>
              <a:ext uri="{FF2B5EF4-FFF2-40B4-BE49-F238E27FC236}">
                <a16:creationId xmlns:a16="http://schemas.microsoft.com/office/drawing/2014/main" id="{0CDD5BF2-4962-3A43-BAA3-FF841A17A5B6}"/>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F45291A-9643-F046-A8C3-65AABBD4D289}" type="slidenum">
              <a:rPr kumimoji="0" lang="en-US" altLang="en-US"/>
              <a:pPr>
                <a:spcBef>
                  <a:spcPct val="0"/>
                </a:spcBef>
              </a:pPr>
              <a:t>10</a:t>
            </a:fld>
            <a:endParaRPr kumimoji="0" lang="en-US" altLang="en-US"/>
          </a:p>
        </p:txBody>
      </p:sp>
    </p:spTree>
    <p:extLst>
      <p:ext uri="{BB962C8B-B14F-4D97-AF65-F5344CB8AC3E}">
        <p14:creationId xmlns:p14="http://schemas.microsoft.com/office/powerpoint/2010/main" val="253025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7F50E98F-ACB8-D64A-9FE7-99368A5C0332}"/>
              </a:ext>
            </a:extLst>
          </p:cNvPr>
          <p:cNvSpPr>
            <a:spLocks noGrp="1" noRot="1" noChangeAspect="1" noTextEdit="1"/>
          </p:cNvSpPr>
          <p:nvPr>
            <p:ph type="sldImg"/>
          </p:nvPr>
        </p:nvSpPr>
        <p:spPr>
          <a:ln/>
        </p:spPr>
      </p:sp>
      <p:sp>
        <p:nvSpPr>
          <p:cNvPr id="38914" name="Notes Placeholder 2">
            <a:extLst>
              <a:ext uri="{FF2B5EF4-FFF2-40B4-BE49-F238E27FC236}">
                <a16:creationId xmlns:a16="http://schemas.microsoft.com/office/drawing/2014/main" id="{297A637F-ACAD-B54A-B46F-9CDD6E90B75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38915" name="Slide Number Placeholder 3">
            <a:extLst>
              <a:ext uri="{FF2B5EF4-FFF2-40B4-BE49-F238E27FC236}">
                <a16:creationId xmlns:a16="http://schemas.microsoft.com/office/drawing/2014/main" id="{D1648D78-8B2F-9044-B58C-FD2437907AE6}"/>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61DB281-F1D2-3E44-9918-068074C34C5B}" type="slidenum">
              <a:rPr kumimoji="0" lang="en-US" altLang="en-US"/>
              <a:pPr>
                <a:spcBef>
                  <a:spcPct val="0"/>
                </a:spcBef>
              </a:pPr>
              <a:t>13</a:t>
            </a:fld>
            <a:endParaRPr kumimoji="0" lang="en-US" altLang="en-US"/>
          </a:p>
        </p:txBody>
      </p:sp>
    </p:spTree>
    <p:extLst>
      <p:ext uri="{BB962C8B-B14F-4D97-AF65-F5344CB8AC3E}">
        <p14:creationId xmlns:p14="http://schemas.microsoft.com/office/powerpoint/2010/main" val="5564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26F46C94-8E6C-FE42-9979-803B512DEABB}"/>
              </a:ext>
            </a:extLst>
          </p:cNvPr>
          <p:cNvSpPr>
            <a:spLocks noGrp="1" noRot="1" noChangeAspect="1" noTextEdit="1"/>
          </p:cNvSpPr>
          <p:nvPr>
            <p:ph type="sldImg"/>
          </p:nvPr>
        </p:nvSpPr>
        <p:spPr>
          <a:ln/>
        </p:spPr>
      </p:sp>
      <p:sp>
        <p:nvSpPr>
          <p:cNvPr id="41986" name="Notes Placeholder 2">
            <a:extLst>
              <a:ext uri="{FF2B5EF4-FFF2-40B4-BE49-F238E27FC236}">
                <a16:creationId xmlns:a16="http://schemas.microsoft.com/office/drawing/2014/main" id="{1274F7BF-F865-7A48-8702-6F3503FB184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41987" name="Slide Number Placeholder 3">
            <a:extLst>
              <a:ext uri="{FF2B5EF4-FFF2-40B4-BE49-F238E27FC236}">
                <a16:creationId xmlns:a16="http://schemas.microsoft.com/office/drawing/2014/main" id="{0E6D64B0-CE03-EE46-BEB9-D60ABC423BB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954F295-90C9-3C40-B860-EDE224009FF9}" type="slidenum">
              <a:rPr kumimoji="0" lang="en-US" altLang="en-US"/>
              <a:pPr>
                <a:spcBef>
                  <a:spcPct val="0"/>
                </a:spcBef>
              </a:pPr>
              <a:t>15</a:t>
            </a:fld>
            <a:endParaRPr kumimoji="0" lang="en-US" altLang="en-US"/>
          </a:p>
        </p:txBody>
      </p:sp>
    </p:spTree>
    <p:extLst>
      <p:ext uri="{BB962C8B-B14F-4D97-AF65-F5344CB8AC3E}">
        <p14:creationId xmlns:p14="http://schemas.microsoft.com/office/powerpoint/2010/main" val="25460060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71"/>
        <p:cNvGrpSpPr/>
        <p:nvPr/>
      </p:nvGrpSpPr>
      <p:grpSpPr>
        <a:xfrm>
          <a:off x="0" y="0"/>
          <a:ext cx="0" cy="0"/>
          <a:chOff x="0" y="0"/>
          <a:chExt cx="0" cy="0"/>
        </a:xfrm>
      </p:grpSpPr>
      <p:sp>
        <p:nvSpPr>
          <p:cNvPr id="4" name="Shape 72">
            <a:extLst>
              <a:ext uri="{FF2B5EF4-FFF2-40B4-BE49-F238E27FC236}">
                <a16:creationId xmlns:a16="http://schemas.microsoft.com/office/drawing/2014/main" id="{43B01821-FDDD-4BD6-ADEE-EF957FECDD17}"/>
              </a:ext>
            </a:extLst>
          </p:cNvPr>
          <p:cNvSpPr>
            <a:spLocks noChangeArrowheads="1"/>
          </p:cNvSpPr>
          <p:nvPr/>
        </p:nvSpPr>
        <p:spPr bwMode="auto">
          <a:xfrm>
            <a:off x="6215063" y="0"/>
            <a:ext cx="2928937" cy="6858000"/>
          </a:xfrm>
          <a:prstGeom prst="rect">
            <a:avLst/>
          </a:prstGeom>
          <a:solidFill>
            <a:srgbClr val="DAE5F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fr-FR" altLang="en-US" noProof="0">
              <a:solidFill>
                <a:srgbClr val="FFFFFF"/>
              </a:solidFill>
              <a:sym typeface="Arial" panose="020B0604020202020204" pitchFamily="34" charset="0"/>
            </a:endParaRPr>
          </a:p>
        </p:txBody>
      </p:sp>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333375"/>
            <a:ext cx="58197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fr-FR" altLang="en-US" sz="2800" noProof="0">
                <a:solidFill>
                  <a:srgbClr val="1F497D"/>
                </a:solidFill>
                <a:latin typeface="Calibri" panose="020F0502020204030204" pitchFamily="34" charset="0"/>
                <a:cs typeface="Calibri" panose="020F0502020204030204" pitchFamily="34" charset="0"/>
                <a:sym typeface="Calibri" panose="020F0502020204030204" pitchFamily="34" charset="0"/>
              </a:rPr>
              <a:t>Centre d’Echanges pour la Prévention des Risques Biotechnologiques – CEPRB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fr-FR" altLang="en-US" noProof="0">
              <a:solidFill>
                <a:srgbClr val="FFFFFF"/>
              </a:solidFill>
              <a:sym typeface="Arial" panose="020B0604020202020204" pitchFamily="34" charset="0"/>
            </a:endParaRPr>
          </a:p>
        </p:txBody>
      </p:sp>
      <p:pic>
        <p:nvPicPr>
          <p:cNvPr id="7" name="Shape 77">
            <a:extLst>
              <a:ext uri="{FF2B5EF4-FFF2-40B4-BE49-F238E27FC236}">
                <a16:creationId xmlns:a16="http://schemas.microsoft.com/office/drawing/2014/main" id="{3863AF81-98CF-405E-A334-91896DF4BAD1}"/>
              </a:ext>
            </a:extLst>
          </p:cNvPr>
          <p:cNvPicPr preferRelativeResize="0">
            <a:picLocks noChangeAspect="1" noChangeArrowheads="1"/>
          </p:cNvPicPr>
          <p:nvPr/>
        </p:nvPicPr>
        <p:blipFill>
          <a:blip r:embed="rId2">
            <a:duotone>
              <a:prstClr val="black"/>
              <a:srgbClr val="DBE6F1">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p:blipFill>
        <p:spPr bwMode="auto">
          <a:xfrm>
            <a:off x="6257926" y="2733511"/>
            <a:ext cx="3014662" cy="1621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 name="Shape 73"/>
          <p:cNvSpPr txBox="1">
            <a:spLocks noGrp="1"/>
          </p:cNvSpPr>
          <p:nvPr>
            <p:ph type="ctrTitle" hasCustomPrompt="1"/>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fr-FR" noProof="0"/>
              <a:t>Modifiez le style)du titre</a:t>
            </a: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fr-FR" noProof="0"/>
              <a:t>Modifiez le style des sous-titres du masque</a:t>
            </a:r>
          </a:p>
        </p:txBody>
      </p:sp>
    </p:spTree>
    <p:extLst>
      <p:ext uri="{BB962C8B-B14F-4D97-AF65-F5344CB8AC3E}">
        <p14:creationId xmlns:p14="http://schemas.microsoft.com/office/powerpoint/2010/main" val="250864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1600200"/>
          </a:xfrm>
        </p:spPr>
        <p:txBody>
          <a:bodyPr anchor="t"/>
          <a:lstStyle>
            <a:lvl1pPr>
              <a:defRPr sz="320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59172" y="2186781"/>
            <a:ext cx="5808972"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037729" y="2177236"/>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66391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3024-1185-49F4-9E3A-1073E32E10B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529615EF-24E5-44DF-B296-C9858B5FAD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a:extLst>
              <a:ext uri="{FF2B5EF4-FFF2-40B4-BE49-F238E27FC236}">
                <a16:creationId xmlns:a16="http://schemas.microsoft.com/office/drawing/2014/main" id="{B52FBA27-9412-45CA-AB64-2E34D09672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DE346738-FE8D-40A0-A577-D0637B823CC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10DF5D4-3C08-41E5-ACCB-B9B868B03FF2}"/>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CCB7DB29-129F-4D43-84AE-DEC176A78D8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07023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F890-EC5A-42E1-AD80-F56F737BF3BD}"/>
              </a:ext>
            </a:extLst>
          </p:cNvPr>
          <p:cNvSpPr>
            <a:spLocks noGrp="1"/>
          </p:cNvSpPr>
          <p:nvPr>
            <p:ph type="title"/>
          </p:nvPr>
        </p:nvSpPr>
        <p:spPr/>
        <p:txBody>
          <a:bodyPr/>
          <a:lstStyle/>
          <a:p>
            <a:r>
              <a:rPr lang="fr-FR"/>
              <a:t>Modifiez le style du titre</a:t>
            </a:r>
            <a:endParaRPr lang="en-US"/>
          </a:p>
        </p:txBody>
      </p:sp>
      <p:sp>
        <p:nvSpPr>
          <p:cNvPr id="3" name="Vertical Text Placeholder 2">
            <a:extLst>
              <a:ext uri="{FF2B5EF4-FFF2-40B4-BE49-F238E27FC236}">
                <a16:creationId xmlns:a16="http://schemas.microsoft.com/office/drawing/2014/main" id="{FD85A810-E12C-44CF-8799-5E808AFC57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9AFD0DD-C989-411D-9BC6-2EFACD435E7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87B35F5-4F02-4FCA-98E9-703A03FBDA63}"/>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FC814091-FFB5-4B5D-9B5B-76F92D18160A}"/>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65248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02DC5-3426-4D21-ABDF-D5D356BD8673}"/>
              </a:ext>
            </a:extLst>
          </p:cNvPr>
          <p:cNvSpPr>
            <a:spLocks noGrp="1"/>
          </p:cNvSpPr>
          <p:nvPr>
            <p:ph type="title" orient="vert"/>
          </p:nvPr>
        </p:nvSpPr>
        <p:spPr>
          <a:xfrm>
            <a:off x="6543675" y="365125"/>
            <a:ext cx="1971675" cy="5811838"/>
          </a:xfrm>
        </p:spPr>
        <p:txBody>
          <a:bodyPr vert="eaVert"/>
          <a:lstStyle/>
          <a:p>
            <a:r>
              <a:rPr lang="fr-FR"/>
              <a:t>Modifiez le style du titre</a:t>
            </a:r>
            <a:endParaRPr lang="en-US"/>
          </a:p>
        </p:txBody>
      </p:sp>
      <p:sp>
        <p:nvSpPr>
          <p:cNvPr id="3" name="Vertical Text Placeholder 2">
            <a:extLst>
              <a:ext uri="{FF2B5EF4-FFF2-40B4-BE49-F238E27FC236}">
                <a16:creationId xmlns:a16="http://schemas.microsoft.com/office/drawing/2014/main" id="{3623E085-C669-4562-951A-1F8BDA27E8CA}"/>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A8E26566-54A7-44C0-BBB9-322ABB3D47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4B8F09-7320-4558-8F6C-DF2D287BD3F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6606AD1C-2EDB-46E3-80BD-3AE27450A22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924391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19F226-8F04-C64F-B914-4061711E23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67" y="856434"/>
            <a:ext cx="9151367" cy="5145131"/>
          </a:xfrm>
          <a:prstGeom prst="rect">
            <a:avLst/>
          </a:prstGeom>
        </p:spPr>
      </p:pic>
    </p:spTree>
    <p:extLst>
      <p:ext uri="{BB962C8B-B14F-4D97-AF65-F5344CB8AC3E}">
        <p14:creationId xmlns:p14="http://schemas.microsoft.com/office/powerpoint/2010/main" val="236335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91FBD7-2AEA-0149-8111-BF63B2F9F0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67" y="1288545"/>
            <a:ext cx="9151367" cy="4280910"/>
          </a:xfrm>
          <a:prstGeom prst="rect">
            <a:avLst/>
          </a:prstGeom>
        </p:spPr>
      </p:pic>
    </p:spTree>
    <p:extLst>
      <p:ext uri="{BB962C8B-B14F-4D97-AF65-F5344CB8AC3E}">
        <p14:creationId xmlns:p14="http://schemas.microsoft.com/office/powerpoint/2010/main" val="165592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en-US" dirty="0"/>
              <a:t>Click to edit Master title style</a:t>
            </a:r>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en-US" dirty="0"/>
              <a:t>Click to edit Master text styles</a:t>
            </a:r>
          </a:p>
        </p:txBody>
      </p:sp>
    </p:spTree>
    <p:extLst>
      <p:ext uri="{BB962C8B-B14F-4D97-AF65-F5344CB8AC3E}">
        <p14:creationId xmlns:p14="http://schemas.microsoft.com/office/powerpoint/2010/main" val="27868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Shape 71"/>
        <p:cNvGrpSpPr/>
        <p:nvPr/>
      </p:nvGrpSpPr>
      <p:grpSpPr>
        <a:xfrm>
          <a:off x="0" y="0"/>
          <a:ext cx="0" cy="0"/>
          <a:chOff x="0" y="0"/>
          <a:chExt cx="0" cy="0"/>
        </a:xfrm>
      </p:grpSpPr>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492398"/>
            <a:ext cx="58197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Centre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d’Echanges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pour la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Prévention</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des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Risques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Biotechnologiques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 CEPRB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sp>
        <p:nvSpPr>
          <p:cNvPr id="73" name="Shape 73"/>
          <p:cNvSpPr txBox="1">
            <a:spLocks noGrp="1"/>
          </p:cNvSpPr>
          <p:nvPr>
            <p:ph type="ctrTitle"/>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fr-FR"/>
              <a:t>Modifiez le style du titre</a:t>
            </a:r>
            <a:endParaRP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fr-FR"/>
              <a:t>Modifiez le style des sous-titres du masque</a:t>
            </a:r>
            <a:endParaRPr/>
          </a:p>
        </p:txBody>
      </p:sp>
    </p:spTree>
    <p:extLst>
      <p:ext uri="{BB962C8B-B14F-4D97-AF65-F5344CB8AC3E}">
        <p14:creationId xmlns:p14="http://schemas.microsoft.com/office/powerpoint/2010/main" val="287006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BD87-4944-4198-97E2-405728549E4F}"/>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50177FB9-2E02-4B15-BF83-13558F9A75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1525652C-A0F1-4A96-A796-F7A991428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545EF7-12AD-4507-A4D0-3587B788111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13116C30-4306-4470-A149-F32E52F24C18}"/>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57088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5C98-92B3-40CB-9370-8605A97CD1B0}"/>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5E505322-7F39-4065-B83E-DC054AA0F827}"/>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EA33FC04-0718-461F-9F26-7724D3E8D8F8}"/>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FFCF5658-4B30-47A2-A7E8-1EA4B3D500B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724F9B-0171-4AEF-8E49-3B7F5EFE6AF8}"/>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F8A13EA9-2130-4AB3-B81B-E16D1BAC05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80583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D6A0-2F40-453A-9214-A14DBF14953C}"/>
              </a:ext>
            </a:extLst>
          </p:cNvPr>
          <p:cNvSpPr>
            <a:spLocks noGrp="1"/>
          </p:cNvSpPr>
          <p:nvPr>
            <p:ph type="title"/>
          </p:nvPr>
        </p:nvSpPr>
        <p:spPr>
          <a:xfrm>
            <a:off x="630238" y="365125"/>
            <a:ext cx="6480000" cy="1325563"/>
          </a:xfrm>
        </p:spPr>
        <p:txBody>
          <a:bodyPr/>
          <a:lstStyle/>
          <a:p>
            <a:r>
              <a:rPr lang="fr-FR"/>
              <a:t>Modifiez le style du titre</a:t>
            </a:r>
            <a:endParaRPr lang="en-US"/>
          </a:p>
        </p:txBody>
      </p:sp>
      <p:sp>
        <p:nvSpPr>
          <p:cNvPr id="3" name="Text Placeholder 2">
            <a:extLst>
              <a:ext uri="{FF2B5EF4-FFF2-40B4-BE49-F238E27FC236}">
                <a16:creationId xmlns:a16="http://schemas.microsoft.com/office/drawing/2014/main" id="{45C0CEF2-E751-4325-8F05-4A13A8D21C9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66B97235-78C8-4574-9918-9DC31719178B}"/>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932B0847-6363-4BB5-B80E-32082C56CA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3760B9CD-FB6C-44A6-B96B-81677C2EE328}"/>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864265AE-B24B-41F0-A26E-DD99BC47156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25845F7-0341-4BE4-9BBF-FF89BA8F3092}"/>
              </a:ext>
            </a:extLst>
          </p:cNvPr>
          <p:cNvSpPr>
            <a:spLocks noGrp="1"/>
          </p:cNvSpPr>
          <p:nvPr>
            <p:ph type="ftr" sz="quarter" idx="11"/>
          </p:nvPr>
        </p:nvSpPr>
        <p:spPr/>
        <p:txBody>
          <a:bodyPr/>
          <a:lstStyle/>
          <a:p>
            <a:r>
              <a:rPr lang="en-US"/>
              <a:t>xx</a:t>
            </a:r>
          </a:p>
        </p:txBody>
      </p:sp>
      <p:sp>
        <p:nvSpPr>
          <p:cNvPr id="9" name="Slide Number Placeholder 8">
            <a:extLst>
              <a:ext uri="{FF2B5EF4-FFF2-40B4-BE49-F238E27FC236}">
                <a16:creationId xmlns:a16="http://schemas.microsoft.com/office/drawing/2014/main" id="{EFD6FF74-C6BC-432A-B773-363AC92373A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72669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CAC5-7199-4B7F-89CA-B9CC47EFD1A5}"/>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62C06C70-0CF0-4535-9623-DA4E0722205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FD85CF6-83E9-42C7-8DF1-B5E109928415}"/>
              </a:ext>
            </a:extLst>
          </p:cNvPr>
          <p:cNvSpPr>
            <a:spLocks noGrp="1"/>
          </p:cNvSpPr>
          <p:nvPr>
            <p:ph type="ftr" sz="quarter" idx="11"/>
          </p:nvPr>
        </p:nvSpPr>
        <p:spPr/>
        <p:txBody>
          <a:bodyPr/>
          <a:lstStyle/>
          <a:p>
            <a:r>
              <a:rPr lang="en-US"/>
              <a:t>xx</a:t>
            </a:r>
          </a:p>
        </p:txBody>
      </p:sp>
      <p:sp>
        <p:nvSpPr>
          <p:cNvPr id="5" name="Slide Number Placeholder 4">
            <a:extLst>
              <a:ext uri="{FF2B5EF4-FFF2-40B4-BE49-F238E27FC236}">
                <a16:creationId xmlns:a16="http://schemas.microsoft.com/office/drawing/2014/main" id="{06F84CBE-D32B-49A9-B990-9C23D307467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47395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CF07C-3119-40F8-BF67-DA84EEA208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BDFD373-0FAA-4486-ABF0-3923DEA4C316}"/>
              </a:ext>
            </a:extLst>
          </p:cNvPr>
          <p:cNvSpPr>
            <a:spLocks noGrp="1"/>
          </p:cNvSpPr>
          <p:nvPr>
            <p:ph type="ftr" sz="quarter" idx="11"/>
          </p:nvPr>
        </p:nvSpPr>
        <p:spPr/>
        <p:txBody>
          <a:bodyPr/>
          <a:lstStyle/>
          <a:p>
            <a:r>
              <a:rPr lang="en-US"/>
              <a:t>xx</a:t>
            </a:r>
          </a:p>
        </p:txBody>
      </p:sp>
      <p:sp>
        <p:nvSpPr>
          <p:cNvPr id="4" name="Slide Number Placeholder 3">
            <a:extLst>
              <a:ext uri="{FF2B5EF4-FFF2-40B4-BE49-F238E27FC236}">
                <a16:creationId xmlns:a16="http://schemas.microsoft.com/office/drawing/2014/main" id="{03E08229-476E-47C4-A617-3522BC60C74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61387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fr-FR"/>
              <a:t>Modifiez le style du titre</a:t>
            </a:r>
            <a:endParaRPr lang="en-US" dirty="0"/>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fr-FR"/>
              <a:t>Cliquez pour modifier les styles du texte du masque</a:t>
            </a:r>
          </a:p>
        </p:txBody>
      </p:sp>
    </p:spTree>
    <p:extLst>
      <p:ext uri="{BB962C8B-B14F-4D97-AF65-F5344CB8AC3E}">
        <p14:creationId xmlns:p14="http://schemas.microsoft.com/office/powerpoint/2010/main" val="14607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955576"/>
          </a:xfrm>
        </p:spPr>
        <p:txBody>
          <a:bodyPr anchor="t"/>
          <a:lstStyle>
            <a:lvl1pPr>
              <a:defRPr sz="3200" b="1"/>
            </a:lvl1pPr>
          </a:lstStyle>
          <a:p>
            <a:r>
              <a:rPr lang="fr-FR"/>
              <a:t>Modifiez le style du titre</a:t>
            </a:r>
            <a:endParaRPr lang="en-US"/>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30238" y="1556792"/>
            <a:ext cx="2949575" cy="43121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1558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44157-42DF-402D-960F-4024E6EAF132}"/>
              </a:ext>
            </a:extLst>
          </p:cNvPr>
          <p:cNvSpPr>
            <a:spLocks noGrp="1"/>
          </p:cNvSpPr>
          <p:nvPr>
            <p:ph type="title"/>
          </p:nvPr>
        </p:nvSpPr>
        <p:spPr>
          <a:xfrm>
            <a:off x="628650" y="365125"/>
            <a:ext cx="64800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B2783099-329C-482B-AD59-A4A40979EB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7BC28DE-6E77-4B80-9D5E-8114F4F5521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654FF9-2753-4F67-825A-0BE34D64833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xx</a:t>
            </a:r>
          </a:p>
        </p:txBody>
      </p:sp>
      <p:sp>
        <p:nvSpPr>
          <p:cNvPr id="6" name="Slide Number Placeholder 5">
            <a:extLst>
              <a:ext uri="{FF2B5EF4-FFF2-40B4-BE49-F238E27FC236}">
                <a16:creationId xmlns:a16="http://schemas.microsoft.com/office/drawing/2014/main" id="{CE4F6C93-8B33-4F14-A4BD-FE16926DF33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33654-A891-4F59-96FA-7357E7B84BB8}" type="slidenum">
              <a:rPr lang="en-US" smtClean="0"/>
              <a:pPr/>
              <a:t>‹N°›</a:t>
            </a:fld>
            <a:endParaRPr lang="en-US"/>
          </a:p>
        </p:txBody>
      </p:sp>
      <p:pic>
        <p:nvPicPr>
          <p:cNvPr id="8" name="Picture 7">
            <a:extLst>
              <a:ext uri="{FF2B5EF4-FFF2-40B4-BE49-F238E27FC236}">
                <a16:creationId xmlns:a16="http://schemas.microsoft.com/office/drawing/2014/main" id="{0F84785A-6C1B-AD45-A30A-44382936807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7378700" y="103196"/>
            <a:ext cx="1765300" cy="949308"/>
          </a:xfrm>
          <a:prstGeom prst="rect">
            <a:avLst/>
          </a:prstGeom>
        </p:spPr>
      </p:pic>
    </p:spTree>
    <p:extLst>
      <p:ext uri="{BB962C8B-B14F-4D97-AF65-F5344CB8AC3E}">
        <p14:creationId xmlns:p14="http://schemas.microsoft.com/office/powerpoint/2010/main" val="2231982675"/>
      </p:ext>
    </p:extLst>
  </p:cSld>
  <p:clrMap bg1="lt1" tx1="dk1" bg2="lt2" tx2="dk2" accent1="accent1" accent2="accent2" accent3="accent3" accent4="accent4" accent5="accent5" accent6="accent6" hlink="hlink" folHlink="folHlink"/>
  <p:sldLayoutIdLst>
    <p:sldLayoutId id="2147484995" r:id="rId1"/>
    <p:sldLayoutId id="2147485012" r:id="rId2"/>
    <p:sldLayoutId id="2147484999" r:id="rId3"/>
    <p:sldLayoutId id="2147485001" r:id="rId4"/>
    <p:sldLayoutId id="2147485002" r:id="rId5"/>
    <p:sldLayoutId id="2147485003" r:id="rId6"/>
    <p:sldLayoutId id="2147485004" r:id="rId7"/>
    <p:sldLayoutId id="2147485010" r:id="rId8"/>
    <p:sldLayoutId id="2147485005" r:id="rId9"/>
    <p:sldLayoutId id="2147485009" r:id="rId10"/>
    <p:sldLayoutId id="2147485006" r:id="rId11"/>
    <p:sldLayoutId id="2147485007" r:id="rId12"/>
    <p:sldLayoutId id="2147485008" r:id="rId13"/>
    <p:sldLayoutId id="2147485014" r:id="rId14"/>
    <p:sldLayoutId id="2147485015" r:id="rId15"/>
    <p:sldLayoutId id="2147485016" r:id="rId16"/>
  </p:sldLayoutIdLst>
  <p:hf sldNum="0" hdr="0" dt="0"/>
  <p:txStyles>
    <p:titleStyle>
      <a:lvl1pPr algn="l" defTabSz="914400" rtl="0" eaLnBrk="1" latinLnBrk="0" hangingPunct="1">
        <a:lnSpc>
          <a:spcPct val="90000"/>
        </a:lnSpc>
        <a:spcBef>
          <a:spcPct val="0"/>
        </a:spcBef>
        <a:buNone/>
        <a:defRPr sz="4400" b="1" kern="1200">
          <a:solidFill>
            <a:srgbClr val="00B0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emmanuel.adonsou@un.org"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hyperlink" Target="mailto:shaban.magili@u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40197" y="4841519"/>
            <a:ext cx="5255939" cy="424732"/>
          </a:xfrm>
        </p:spPr>
        <p:txBody>
          <a:bodyPr wrap="square">
            <a:spAutoFit/>
          </a:bodyPr>
          <a:lstStyle/>
          <a:p>
            <a:pPr algn="ctr">
              <a:defRPr/>
            </a:pPr>
            <a:r>
              <a:rPr lang="fr-FR" sz="2400" b="1" i="1" kern="0">
                <a:solidFill>
                  <a:srgbClr val="0E628C"/>
                </a:solidFill>
                <a:latin typeface="Tahoma" pitchFamily="34" charset="0"/>
                <a:ea typeface="Tahoma" pitchFamily="34" charset="0"/>
                <a:cs typeface="Tahoma" pitchFamily="34" charset="0"/>
              </a:rPr>
              <a:t>Atelier National du CEPRB</a:t>
            </a:r>
          </a:p>
        </p:txBody>
      </p:sp>
      <p:sp>
        <p:nvSpPr>
          <p:cNvPr id="4" name="Rectangle 4"/>
          <p:cNvSpPr txBox="1">
            <a:spLocks noChangeArrowheads="1"/>
          </p:cNvSpPr>
          <p:nvPr/>
        </p:nvSpPr>
        <p:spPr bwMode="auto">
          <a:xfrm>
            <a:off x="591282" y="2636912"/>
            <a:ext cx="5153769" cy="1296144"/>
          </a:xfrm>
          <a:prstGeom prst="rect">
            <a:avLst/>
          </a:prstGeom>
          <a:noFill/>
          <a:ln w="9525">
            <a:noFill/>
            <a:miter lim="800000"/>
            <a:headEnd/>
            <a:tailEnd/>
          </a:ln>
        </p:spPr>
        <p:txBody>
          <a:bodyPr anchor="ctr"/>
          <a:lstStyle/>
          <a:p>
            <a:pPr algn="ctr">
              <a:defRPr/>
            </a:pPr>
            <a:r>
              <a:rPr lang="fr-FR" sz="1800"/>
              <a:t>Projet PNUE-FEM de renforcement durable des capacités pour une participation efficace au Centre d'échange pour la prévention des risques biotechnologiques (CEPRB)</a:t>
            </a:r>
            <a:endParaRPr lang="fr-FR" sz="1800" b="1" i="1" kern="0">
              <a:solidFill>
                <a:srgbClr val="0E628C"/>
              </a:solidFill>
              <a:latin typeface="Tahoma" pitchFamily="34" charset="0"/>
              <a:ea typeface="Tahoma" pitchFamily="34" charset="0"/>
              <a:cs typeface="Tahoma" pitchFamily="34" charset="0"/>
            </a:endParaRPr>
          </a:p>
        </p:txBody>
      </p:sp>
      <p:sp>
        <p:nvSpPr>
          <p:cNvPr id="15364" name="Rectangle 3"/>
          <p:cNvSpPr>
            <a:spLocks noGrp="1" noChangeArrowheads="1"/>
          </p:cNvSpPr>
          <p:nvPr>
            <p:ph type="subTitle" idx="1"/>
          </p:nvPr>
        </p:nvSpPr>
        <p:spPr>
          <a:xfrm>
            <a:off x="1603970" y="5661248"/>
            <a:ext cx="3760118" cy="944874"/>
          </a:xfrm>
        </p:spPr>
        <p:txBody>
          <a:bodyPr wrap="square">
            <a:spAutoFit/>
          </a:bodyPr>
          <a:lstStyle/>
          <a:p>
            <a:pPr algn="ctr"/>
            <a:r>
              <a:rPr lang="fr-FR" altLang="en-US" dirty="0"/>
              <a:t>Date</a:t>
            </a:r>
          </a:p>
          <a:p>
            <a:pPr algn="ctr"/>
            <a:r>
              <a:rPr lang="fr-FR" altLang="en-US" dirty="0"/>
              <a:t>Ville, Pays</a:t>
            </a:r>
          </a:p>
        </p:txBody>
      </p:sp>
    </p:spTree>
    <p:extLst>
      <p:ext uri="{BB962C8B-B14F-4D97-AF65-F5344CB8AC3E}">
        <p14:creationId xmlns:p14="http://schemas.microsoft.com/office/powerpoint/2010/main" val="61512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1698A198-45EE-D742-95C8-4E2000BD6F41}"/>
              </a:ext>
            </a:extLst>
          </p:cNvPr>
          <p:cNvSpPr>
            <a:spLocks noGrp="1"/>
          </p:cNvSpPr>
          <p:nvPr>
            <p:ph type="title"/>
          </p:nvPr>
        </p:nvSpPr>
        <p:spPr>
          <a:xfrm>
            <a:off x="628650" y="365125"/>
            <a:ext cx="6480000" cy="1325563"/>
          </a:xfrm>
        </p:spPr>
        <p:txBody>
          <a:bodyPr>
            <a:normAutofit/>
          </a:bodyPr>
          <a:lstStyle/>
          <a:p>
            <a:r>
              <a:rPr lang="en-US" altLang="en-US" dirty="0"/>
              <a:t>Les 4 </a:t>
            </a:r>
            <a:r>
              <a:rPr lang="en-US" altLang="en-US" dirty="0" err="1"/>
              <a:t>Composantes</a:t>
            </a:r>
            <a:r>
              <a:rPr lang="en-US" altLang="en-US" dirty="0"/>
              <a:t> du </a:t>
            </a:r>
            <a:r>
              <a:rPr lang="en-US" altLang="en-US" dirty="0" err="1"/>
              <a:t>projet</a:t>
            </a:r>
            <a:r>
              <a:rPr lang="en-US" altLang="en-US" dirty="0"/>
              <a:t> BCH III</a:t>
            </a:r>
          </a:p>
        </p:txBody>
      </p:sp>
      <p:graphicFrame>
        <p:nvGraphicFramePr>
          <p:cNvPr id="6" name="Content Placeholder 5">
            <a:extLst>
              <a:ext uri="{FF2B5EF4-FFF2-40B4-BE49-F238E27FC236}">
                <a16:creationId xmlns:a16="http://schemas.microsoft.com/office/drawing/2014/main" id="{2DA87630-21F7-4641-B922-67BA5B59CC44}"/>
              </a:ext>
            </a:extLst>
          </p:cNvPr>
          <p:cNvGraphicFramePr>
            <a:graphicFrameLocks noGrp="1"/>
          </p:cNvGraphicFramePr>
          <p:nvPr>
            <p:ph idx="1"/>
            <p:extLst>
              <p:ext uri="{D42A27DB-BD31-4B8C-83A1-F6EECF244321}">
                <p14:modId xmlns:p14="http://schemas.microsoft.com/office/powerpoint/2010/main" val="258201536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15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92ADC64B-2C3E-F745-9FEF-4D625A8A7D89}"/>
              </a:ext>
            </a:extLst>
          </p:cNvPr>
          <p:cNvSpPr>
            <a:spLocks noGrp="1"/>
          </p:cNvSpPr>
          <p:nvPr>
            <p:ph type="title"/>
          </p:nvPr>
        </p:nvSpPr>
        <p:spPr>
          <a:xfrm>
            <a:off x="628650" y="365125"/>
            <a:ext cx="6480000" cy="1325563"/>
          </a:xfrm>
        </p:spPr>
        <p:txBody>
          <a:bodyPr/>
          <a:lstStyle/>
          <a:p>
            <a:r>
              <a:rPr lang="en-US" altLang="en-US"/>
              <a:t>Les partenaires</a:t>
            </a:r>
            <a:endParaRPr lang="es-GT" altLang="en-US"/>
          </a:p>
        </p:txBody>
      </p:sp>
      <p:sp>
        <p:nvSpPr>
          <p:cNvPr id="35842" name="Content Placeholder 2">
            <a:extLst>
              <a:ext uri="{FF2B5EF4-FFF2-40B4-BE49-F238E27FC236}">
                <a16:creationId xmlns:a16="http://schemas.microsoft.com/office/drawing/2014/main" id="{03874831-DF95-0B4C-93B1-A8B62EFE968D}"/>
              </a:ext>
            </a:extLst>
          </p:cNvPr>
          <p:cNvSpPr>
            <a:spLocks noGrp="1"/>
          </p:cNvSpPr>
          <p:nvPr>
            <p:ph idx="1"/>
          </p:nvPr>
        </p:nvSpPr>
        <p:spPr>
          <a:xfrm>
            <a:off x="628650" y="1825625"/>
            <a:ext cx="7886700" cy="4351338"/>
          </a:xfrm>
        </p:spPr>
        <p:txBody>
          <a:bodyPr/>
          <a:lstStyle/>
          <a:p>
            <a:r>
              <a:rPr lang="en-US" altLang="en-US" dirty="0" err="1"/>
              <a:t>Secrétariat</a:t>
            </a:r>
            <a:r>
              <a:rPr lang="en-US" altLang="en-US" dirty="0"/>
              <a:t> de la Convention sur la </a:t>
            </a:r>
            <a:r>
              <a:rPr lang="en-US" altLang="en-US" dirty="0" err="1"/>
              <a:t>Diversité</a:t>
            </a:r>
            <a:r>
              <a:rPr lang="en-US" altLang="en-US" dirty="0"/>
              <a:t> </a:t>
            </a:r>
            <a:r>
              <a:rPr lang="en-US" altLang="en-US" dirty="0" err="1"/>
              <a:t>Biologique</a:t>
            </a:r>
            <a:endParaRPr lang="en-US" altLang="en-US" dirty="0"/>
          </a:p>
          <a:p>
            <a:endParaRPr lang="en-US" altLang="en-US" dirty="0"/>
          </a:p>
          <a:p>
            <a:r>
              <a:rPr lang="en-US" altLang="en-US" dirty="0" err="1"/>
              <a:t>Soutien</a:t>
            </a:r>
            <a:r>
              <a:rPr lang="en-US" altLang="en-US" dirty="0"/>
              <a:t>:</a:t>
            </a:r>
          </a:p>
          <a:p>
            <a:pPr lvl="1"/>
            <a:r>
              <a:rPr lang="en-US" altLang="en-US" dirty="0"/>
              <a:t>Centre </a:t>
            </a:r>
            <a:r>
              <a:rPr lang="en-US" altLang="en-US" dirty="0" err="1"/>
              <a:t>d'Échange</a:t>
            </a:r>
            <a:r>
              <a:rPr lang="en-US" altLang="en-US" dirty="0"/>
              <a:t> </a:t>
            </a:r>
            <a:r>
              <a:rPr lang="en-US" altLang="en-US" dirty="0" err="1"/>
              <a:t>d'Informations</a:t>
            </a:r>
            <a:r>
              <a:rPr lang="en-US" altLang="en-US" dirty="0"/>
              <a:t> sur </a:t>
            </a:r>
            <a:r>
              <a:rPr lang="en-US" altLang="en-US" dirty="0" err="1"/>
              <a:t>sa</a:t>
            </a:r>
            <a:r>
              <a:rPr lang="en-US" altLang="en-US" dirty="0"/>
              <a:t> </a:t>
            </a:r>
            <a:r>
              <a:rPr lang="en-US" altLang="en-US" dirty="0" err="1"/>
              <a:t>Biosécurité</a:t>
            </a:r>
            <a:r>
              <a:rPr lang="en-US" altLang="en-US" dirty="0"/>
              <a:t> de </a:t>
            </a:r>
            <a:r>
              <a:rPr lang="en-US" altLang="en-US" dirty="0" err="1"/>
              <a:t>Corée</a:t>
            </a:r>
            <a:endParaRPr lang="en-US" altLang="en-US" dirty="0"/>
          </a:p>
        </p:txBody>
      </p:sp>
    </p:spTree>
    <p:extLst>
      <p:ext uri="{BB962C8B-B14F-4D97-AF65-F5344CB8AC3E}">
        <p14:creationId xmlns:p14="http://schemas.microsoft.com/office/powerpoint/2010/main" val="1848876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EBC894D2-392C-0F47-B1EB-117DEAE4D63F}"/>
              </a:ext>
            </a:extLst>
          </p:cNvPr>
          <p:cNvSpPr>
            <a:spLocks noGrp="1"/>
          </p:cNvSpPr>
          <p:nvPr>
            <p:ph type="title"/>
          </p:nvPr>
        </p:nvSpPr>
        <p:spPr>
          <a:xfrm>
            <a:off x="628650" y="365125"/>
            <a:ext cx="6480000" cy="1325563"/>
          </a:xfrm>
        </p:spPr>
        <p:txBody>
          <a:bodyPr/>
          <a:lstStyle/>
          <a:p>
            <a:r>
              <a:rPr lang="en-US" altLang="en-US" dirty="0"/>
              <a:t>76 Pays participants</a:t>
            </a:r>
            <a:endParaRPr lang="es-GT" altLang="en-US" dirty="0"/>
          </a:p>
        </p:txBody>
      </p:sp>
      <p:graphicFrame>
        <p:nvGraphicFramePr>
          <p:cNvPr id="5" name="Content Placeholder 4">
            <a:extLst>
              <a:ext uri="{FF2B5EF4-FFF2-40B4-BE49-F238E27FC236}">
                <a16:creationId xmlns:a16="http://schemas.microsoft.com/office/drawing/2014/main" id="{76AB2286-F9E8-E141-BC9C-D8AA0D69CDED}"/>
              </a:ext>
            </a:extLst>
          </p:cNvPr>
          <p:cNvGraphicFramePr>
            <a:graphicFrameLocks noGrp="1"/>
          </p:cNvGraphicFramePr>
          <p:nvPr>
            <p:ph idx="1"/>
            <p:extLst>
              <p:ext uri="{D42A27DB-BD31-4B8C-83A1-F6EECF244321}">
                <p14:modId xmlns:p14="http://schemas.microsoft.com/office/powerpoint/2010/main" val="1084393754"/>
              </p:ext>
            </p:extLst>
          </p:nvPr>
        </p:nvGraphicFramePr>
        <p:xfrm>
          <a:off x="628650" y="1825625"/>
          <a:ext cx="7416800" cy="4433104"/>
        </p:xfrm>
        <a:graphic>
          <a:graphicData uri="http://schemas.openxmlformats.org/drawingml/2006/table">
            <a:tbl>
              <a:tblPr/>
              <a:tblGrid>
                <a:gridCol w="4751883">
                  <a:extLst>
                    <a:ext uri="{9D8B030D-6E8A-4147-A177-3AD203B41FA5}">
                      <a16:colId xmlns:a16="http://schemas.microsoft.com/office/drawing/2014/main" val="20000"/>
                    </a:ext>
                  </a:extLst>
                </a:gridCol>
                <a:gridCol w="2664917">
                  <a:extLst>
                    <a:ext uri="{9D8B030D-6E8A-4147-A177-3AD203B41FA5}">
                      <a16:colId xmlns:a16="http://schemas.microsoft.com/office/drawing/2014/main" val="20001"/>
                    </a:ext>
                  </a:extLst>
                </a:gridCol>
              </a:tblGrid>
              <a:tr h="573087">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2800" b="1" i="0" u="none" strike="noStrike" cap="none" normalizeH="0" baseline="0" noProof="0" dirty="0">
                          <a:ln>
                            <a:noFill/>
                          </a:ln>
                          <a:solidFill>
                            <a:schemeClr val="bg1"/>
                          </a:solidFill>
                          <a:effectLst/>
                          <a:latin typeface="Arial" charset="0"/>
                          <a:ea typeface="MS PGothic" charset="-128"/>
                        </a:rPr>
                        <a:t>Régions</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en-US" sz="2800" b="1" i="0" u="none" strike="noStrike" cap="none" normalizeH="0" baseline="0" noProof="0" dirty="0">
                          <a:ln>
                            <a:noFill/>
                          </a:ln>
                          <a:solidFill>
                            <a:schemeClr val="bg1"/>
                          </a:solidFill>
                          <a:effectLst/>
                          <a:latin typeface="Arial" charset="0"/>
                          <a:ea typeface="MS PGothic" charset="-128"/>
                        </a:rPr>
                        <a:t>Nombre de pays</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73087">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2800" b="0" i="0" u="none" strike="noStrike" cap="none" normalizeH="0" baseline="0" noProof="0" dirty="0">
                          <a:ln>
                            <a:noFill/>
                          </a:ln>
                          <a:solidFill>
                            <a:srgbClr val="000099"/>
                          </a:solidFill>
                          <a:effectLst/>
                          <a:latin typeface="Arial" charset="0"/>
                          <a:ea typeface="MS PGothic" charset="-128"/>
                        </a:rPr>
                        <a:t>Afrique</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en-US" sz="2800" b="0" i="0" u="none" strike="noStrike" cap="none" normalizeH="0" baseline="0" noProof="0" dirty="0">
                          <a:ln>
                            <a:noFill/>
                          </a:ln>
                          <a:solidFill>
                            <a:srgbClr val="000099"/>
                          </a:solidFill>
                          <a:effectLst/>
                          <a:latin typeface="Arial" charset="0"/>
                          <a:ea typeface="MS PGothic" charset="-128"/>
                        </a:rPr>
                        <a:t>26</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3087">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2800" b="0" i="0" u="none" strike="noStrike" cap="none" normalizeH="0" baseline="0" noProof="0" dirty="0">
                          <a:ln>
                            <a:noFill/>
                          </a:ln>
                          <a:solidFill>
                            <a:srgbClr val="000099"/>
                          </a:solidFill>
                          <a:effectLst/>
                          <a:latin typeface="Arial" charset="0"/>
                          <a:ea typeface="MS PGothic" charset="-128"/>
                        </a:rPr>
                        <a:t>Asie</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en-US" sz="2800" b="0" i="0" u="none" strike="noStrike" cap="none" normalizeH="0" baseline="0" noProof="0" dirty="0">
                          <a:ln>
                            <a:noFill/>
                          </a:ln>
                          <a:solidFill>
                            <a:srgbClr val="000099"/>
                          </a:solidFill>
                          <a:effectLst/>
                          <a:latin typeface="Arial" charset="0"/>
                          <a:ea typeface="MS PGothic" charset="-128"/>
                        </a:rPr>
                        <a:t>13</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087">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2800" b="0" i="0" u="none" strike="noStrike" cap="none" normalizeH="0" baseline="0" noProof="0" dirty="0">
                          <a:ln>
                            <a:noFill/>
                          </a:ln>
                          <a:solidFill>
                            <a:srgbClr val="000099"/>
                          </a:solidFill>
                          <a:effectLst/>
                          <a:latin typeface="Arial" charset="0"/>
                          <a:ea typeface="MS PGothic" charset="-128"/>
                        </a:rPr>
                        <a:t>Caraïbes</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en-US" sz="2800" b="0" i="0" u="none" strike="noStrike" cap="none" normalizeH="0" baseline="0" noProof="0" dirty="0">
                          <a:ln>
                            <a:noFill/>
                          </a:ln>
                          <a:solidFill>
                            <a:srgbClr val="000099"/>
                          </a:solidFill>
                          <a:effectLst/>
                          <a:latin typeface="Arial" charset="0"/>
                          <a:ea typeface="MS PGothic" charset="-128"/>
                        </a:rPr>
                        <a:t>7</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3087">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2800" b="0" i="0" u="none" strike="noStrike" cap="none" normalizeH="0" baseline="0" noProof="0" dirty="0">
                          <a:ln>
                            <a:noFill/>
                          </a:ln>
                          <a:solidFill>
                            <a:srgbClr val="000099"/>
                          </a:solidFill>
                          <a:effectLst/>
                          <a:latin typeface="Arial" charset="0"/>
                          <a:ea typeface="MS PGothic" charset="-128"/>
                        </a:rPr>
                        <a:t>Europe Centrale et de l’Est</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en-US" sz="2800" b="0" i="0" u="none" strike="noStrike" cap="none" normalizeH="0" baseline="0" noProof="0" dirty="0">
                          <a:ln>
                            <a:noFill/>
                          </a:ln>
                          <a:solidFill>
                            <a:srgbClr val="000099"/>
                          </a:solidFill>
                          <a:effectLst/>
                          <a:latin typeface="Arial" charset="0"/>
                          <a:ea typeface="MS PGothic" charset="-128"/>
                        </a:rPr>
                        <a:t>13</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3087">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2800" b="0" i="0" u="none" strike="noStrike" cap="none" normalizeH="0" baseline="0" noProof="0" dirty="0">
                          <a:ln>
                            <a:noFill/>
                          </a:ln>
                          <a:solidFill>
                            <a:srgbClr val="000099"/>
                          </a:solidFill>
                          <a:effectLst/>
                          <a:latin typeface="Arial" charset="0"/>
                          <a:ea typeface="MS PGothic" charset="-128"/>
                        </a:rPr>
                        <a:t>Amérique Latine</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en-US" sz="2800" b="0" i="0" u="none" strike="noStrike" cap="none" normalizeH="0" baseline="0" noProof="0" dirty="0">
                          <a:ln>
                            <a:noFill/>
                          </a:ln>
                          <a:solidFill>
                            <a:srgbClr val="000099"/>
                          </a:solidFill>
                          <a:effectLst/>
                          <a:latin typeface="Arial" charset="0"/>
                          <a:ea typeface="MS PGothic" charset="-128"/>
                        </a:rPr>
                        <a:t>8</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3087">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2800" b="0" i="0" u="none" strike="noStrike" cap="none" normalizeH="0" baseline="0" noProof="0" dirty="0">
                          <a:ln>
                            <a:noFill/>
                          </a:ln>
                          <a:solidFill>
                            <a:srgbClr val="000099"/>
                          </a:solidFill>
                          <a:effectLst/>
                          <a:latin typeface="Arial" charset="0"/>
                          <a:ea typeface="MS PGothic" charset="-128"/>
                        </a:rPr>
                        <a:t>Pacifique</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MS PGothic" charset="-128"/>
                        </a:defRPr>
                      </a:lvl1pPr>
                      <a:lvl2pPr marL="742950" indent="-285750">
                        <a:spcBef>
                          <a:spcPct val="20000"/>
                        </a:spcBef>
                        <a:defRPr sz="2400">
                          <a:solidFill>
                            <a:schemeClr val="tx1"/>
                          </a:solidFill>
                          <a:latin typeface="Arial" charset="0"/>
                          <a:ea typeface="MS PGothic" charset="-128"/>
                        </a:defRPr>
                      </a:lvl2pPr>
                      <a:lvl3pPr marL="1143000" indent="-228600">
                        <a:spcBef>
                          <a:spcPct val="20000"/>
                        </a:spcBef>
                        <a:defRPr sz="2000">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en-US" sz="2800" b="0" i="0" u="none" strike="noStrike" cap="none" normalizeH="0" baseline="0" noProof="0" dirty="0">
                          <a:ln>
                            <a:noFill/>
                          </a:ln>
                          <a:solidFill>
                            <a:srgbClr val="000099"/>
                          </a:solidFill>
                          <a:effectLst/>
                          <a:latin typeface="Arial" charset="0"/>
                          <a:ea typeface="MS PGothic" charset="-128"/>
                        </a:rPr>
                        <a:t>9</a:t>
                      </a:r>
                    </a:p>
                  </a:txBody>
                  <a:tcPr marL="141134" marR="141134" marT="70571" marB="705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6979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B33D621C-E9D6-4B47-A2B2-F8513B5E2715}"/>
              </a:ext>
            </a:extLst>
          </p:cNvPr>
          <p:cNvSpPr>
            <a:spLocks noGrp="1"/>
          </p:cNvSpPr>
          <p:nvPr>
            <p:ph type="title"/>
          </p:nvPr>
        </p:nvSpPr>
        <p:spPr>
          <a:xfrm>
            <a:off x="628650" y="365125"/>
            <a:ext cx="6480000" cy="1325563"/>
          </a:xfrm>
        </p:spPr>
        <p:txBody>
          <a:bodyPr/>
          <a:lstStyle/>
          <a:p>
            <a:r>
              <a:rPr lang="en-US" altLang="en-US"/>
              <a:t>L’Equipe du projet</a:t>
            </a:r>
          </a:p>
        </p:txBody>
      </p:sp>
      <p:graphicFrame>
        <p:nvGraphicFramePr>
          <p:cNvPr id="6" name="Content Placeholder 5">
            <a:extLst>
              <a:ext uri="{FF2B5EF4-FFF2-40B4-BE49-F238E27FC236}">
                <a16:creationId xmlns:a16="http://schemas.microsoft.com/office/drawing/2014/main" id="{30FE2C99-582F-0A4A-938F-ACD4D559FB82}"/>
              </a:ext>
            </a:extLst>
          </p:cNvPr>
          <p:cNvGraphicFramePr>
            <a:graphicFrameLocks noGrp="1"/>
          </p:cNvGraphicFramePr>
          <p:nvPr>
            <p:ph idx="1"/>
            <p:extLst>
              <p:ext uri="{D42A27DB-BD31-4B8C-83A1-F6EECF244321}">
                <p14:modId xmlns:p14="http://schemas.microsoft.com/office/powerpoint/2010/main" val="406040707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165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C0B8AB9E-A5A4-A64D-B711-3B2593EC5F7C}"/>
              </a:ext>
            </a:extLst>
          </p:cNvPr>
          <p:cNvSpPr>
            <a:spLocks noGrp="1"/>
          </p:cNvSpPr>
          <p:nvPr>
            <p:ph type="title"/>
          </p:nvPr>
        </p:nvSpPr>
        <p:spPr>
          <a:xfrm>
            <a:off x="628650" y="365125"/>
            <a:ext cx="6480000" cy="1325563"/>
          </a:xfrm>
        </p:spPr>
        <p:txBody>
          <a:bodyPr/>
          <a:lstStyle/>
          <a:p>
            <a:r>
              <a:rPr lang="en-US" altLang="en-US"/>
              <a:t>Durée du projet</a:t>
            </a:r>
          </a:p>
        </p:txBody>
      </p:sp>
      <p:sp>
        <p:nvSpPr>
          <p:cNvPr id="39938" name="Content Placeholder 2">
            <a:extLst>
              <a:ext uri="{FF2B5EF4-FFF2-40B4-BE49-F238E27FC236}">
                <a16:creationId xmlns:a16="http://schemas.microsoft.com/office/drawing/2014/main" id="{42844993-A55C-BD4D-998E-4B61BCE242D7}"/>
              </a:ext>
            </a:extLst>
          </p:cNvPr>
          <p:cNvSpPr>
            <a:spLocks noGrp="1"/>
          </p:cNvSpPr>
          <p:nvPr>
            <p:ph idx="1"/>
          </p:nvPr>
        </p:nvSpPr>
        <p:spPr>
          <a:xfrm>
            <a:off x="628650" y="1825625"/>
            <a:ext cx="7886700" cy="4351338"/>
          </a:xfrm>
        </p:spPr>
        <p:txBody>
          <a:bodyPr/>
          <a:lstStyle/>
          <a:p>
            <a:r>
              <a:rPr lang="en-US" altLang="en-US" dirty="0"/>
              <a:t>Durée du </a:t>
            </a:r>
            <a:r>
              <a:rPr lang="en-US" altLang="en-US" dirty="0" err="1"/>
              <a:t>projet</a:t>
            </a:r>
            <a:r>
              <a:rPr lang="en-US" altLang="en-US" dirty="0"/>
              <a:t>: 24 </a:t>
            </a:r>
            <a:r>
              <a:rPr lang="en-US" altLang="en-US" dirty="0" err="1"/>
              <a:t>mois</a:t>
            </a:r>
            <a:r>
              <a:rPr lang="en-US" altLang="en-US" dirty="0"/>
              <a:t> au </a:t>
            </a:r>
            <a:r>
              <a:rPr lang="en-US" altLang="en-US" dirty="0" err="1"/>
              <a:t>niveau</a:t>
            </a:r>
            <a:r>
              <a:rPr lang="en-US" altLang="en-US" dirty="0"/>
              <a:t> national</a:t>
            </a:r>
          </a:p>
          <a:p>
            <a:endParaRPr lang="en-US" altLang="en-US" dirty="0"/>
          </a:p>
          <a:p>
            <a:r>
              <a:rPr lang="en-US" altLang="en-US" dirty="0"/>
              <a:t>Date de début: 2016</a:t>
            </a:r>
          </a:p>
          <a:p>
            <a:endParaRPr lang="en-US" altLang="en-US" dirty="0"/>
          </a:p>
          <a:p>
            <a:r>
              <a:rPr lang="en-US" altLang="en-US" dirty="0"/>
              <a:t>Date </a:t>
            </a:r>
            <a:r>
              <a:rPr lang="en-US" altLang="en-US" dirty="0" err="1"/>
              <a:t>d'achèvement</a:t>
            </a:r>
            <a:r>
              <a:rPr lang="en-US" altLang="en-US" dirty="0"/>
              <a:t> </a:t>
            </a:r>
            <a:r>
              <a:rPr lang="en-US" altLang="en-US" dirty="0" err="1"/>
              <a:t>prévue</a:t>
            </a:r>
            <a:r>
              <a:rPr lang="en-US" altLang="en-US" dirty="0"/>
              <a:t>: </a:t>
            </a:r>
            <a:r>
              <a:rPr lang="en-US" altLang="en-US" dirty="0" err="1"/>
              <a:t>novembre</a:t>
            </a:r>
            <a:r>
              <a:rPr lang="en-US" altLang="en-US" dirty="0"/>
              <a:t> 2020</a:t>
            </a:r>
          </a:p>
          <a:p>
            <a:r>
              <a:rPr lang="en-US" altLang="en-US" dirty="0"/>
              <a:t>Extension du </a:t>
            </a:r>
            <a:r>
              <a:rPr lang="en-US" altLang="en-US" dirty="0" err="1"/>
              <a:t>projet</a:t>
            </a:r>
            <a:r>
              <a:rPr lang="en-US" altLang="en-US" dirty="0"/>
              <a:t> </a:t>
            </a:r>
            <a:r>
              <a:rPr lang="en-US" altLang="en-US" dirty="0" err="1"/>
              <a:t>jusqu’à</a:t>
            </a:r>
            <a:r>
              <a:rPr lang="en-US" altLang="en-US" dirty="0"/>
              <a:t> </a:t>
            </a:r>
            <a:r>
              <a:rPr lang="en-US" altLang="en-US" dirty="0" err="1"/>
              <a:t>Juin</a:t>
            </a:r>
            <a:r>
              <a:rPr lang="en-US" altLang="en-US" dirty="0"/>
              <a:t> 2024</a:t>
            </a:r>
          </a:p>
        </p:txBody>
      </p:sp>
    </p:spTree>
    <p:extLst>
      <p:ext uri="{BB962C8B-B14F-4D97-AF65-F5344CB8AC3E}">
        <p14:creationId xmlns:p14="http://schemas.microsoft.com/office/powerpoint/2010/main" val="247408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585BCCAA-BE5A-C04B-8234-067C2747F125}"/>
              </a:ext>
            </a:extLst>
          </p:cNvPr>
          <p:cNvSpPr>
            <a:spLocks noGrp="1"/>
          </p:cNvSpPr>
          <p:nvPr>
            <p:ph type="title"/>
          </p:nvPr>
        </p:nvSpPr>
        <p:spPr>
          <a:xfrm>
            <a:off x="628650" y="365125"/>
            <a:ext cx="6480000" cy="1325563"/>
          </a:xfrm>
        </p:spPr>
        <p:txBody>
          <a:bodyPr>
            <a:normAutofit fontScale="90000"/>
          </a:bodyPr>
          <a:lstStyle/>
          <a:p>
            <a:r>
              <a:rPr lang="fr-FR" altLang="en-US" dirty="0"/>
              <a:t>Système de conseillers régionaux et matériels de formation</a:t>
            </a:r>
          </a:p>
        </p:txBody>
      </p:sp>
      <p:pic>
        <p:nvPicPr>
          <p:cNvPr id="40962" name="Content Placeholder 4" descr="SlideShowBackGround-Aspect-Ratio-4-3.jpg">
            <a:extLst>
              <a:ext uri="{FF2B5EF4-FFF2-40B4-BE49-F238E27FC236}">
                <a16:creationId xmlns:a16="http://schemas.microsoft.com/office/drawing/2014/main" id="{C78919E1-0154-404F-B27C-6FAC4A0247C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671108" y="1825625"/>
            <a:ext cx="5801784" cy="4351338"/>
          </a:xfrm>
        </p:spPr>
      </p:pic>
    </p:spTree>
    <p:extLst>
      <p:ext uri="{BB962C8B-B14F-4D97-AF65-F5344CB8AC3E}">
        <p14:creationId xmlns:p14="http://schemas.microsoft.com/office/powerpoint/2010/main" val="165974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42BA7F5C-59E7-8641-B5BC-C5C9329FC6A4}"/>
              </a:ext>
            </a:extLst>
          </p:cNvPr>
          <p:cNvSpPr>
            <a:spLocks noGrp="1" noChangeArrowheads="1"/>
          </p:cNvSpPr>
          <p:nvPr>
            <p:ph type="title"/>
          </p:nvPr>
        </p:nvSpPr>
        <p:spPr>
          <a:xfrm>
            <a:off x="628650" y="365125"/>
            <a:ext cx="6480000" cy="1325563"/>
          </a:xfrm>
        </p:spPr>
        <p:txBody>
          <a:bodyPr/>
          <a:lstStyle/>
          <a:p>
            <a:r>
              <a:rPr lang="en-GB" altLang="en-US" dirty="0" err="1"/>
              <a:t>Conseillers</a:t>
            </a:r>
            <a:r>
              <a:rPr lang="en-GB" altLang="en-US" dirty="0"/>
              <a:t> </a:t>
            </a:r>
            <a:r>
              <a:rPr lang="en-GB" altLang="en-US" dirty="0" err="1"/>
              <a:t>Régionaux</a:t>
            </a:r>
            <a:r>
              <a:rPr lang="en-GB" altLang="en-US" dirty="0"/>
              <a:t> CEPRB</a:t>
            </a:r>
            <a:endParaRPr lang="en-US" altLang="en-US" dirty="0"/>
          </a:p>
        </p:txBody>
      </p:sp>
      <p:sp>
        <p:nvSpPr>
          <p:cNvPr id="43010" name="Rectangle 3">
            <a:extLst>
              <a:ext uri="{FF2B5EF4-FFF2-40B4-BE49-F238E27FC236}">
                <a16:creationId xmlns:a16="http://schemas.microsoft.com/office/drawing/2014/main" id="{94D9C5DC-D418-2C4F-96B3-0748AEBDE881}"/>
              </a:ext>
            </a:extLst>
          </p:cNvPr>
          <p:cNvSpPr>
            <a:spLocks noGrp="1" noChangeArrowheads="1"/>
          </p:cNvSpPr>
          <p:nvPr>
            <p:ph idx="1"/>
          </p:nvPr>
        </p:nvSpPr>
        <p:spPr>
          <a:xfrm>
            <a:off x="628650" y="1825625"/>
            <a:ext cx="7886700" cy="4351338"/>
          </a:xfrm>
        </p:spPr>
        <p:txBody>
          <a:bodyPr/>
          <a:lstStyle/>
          <a:p>
            <a:r>
              <a:rPr lang="fr-FR" altLang="en-US" dirty="0"/>
              <a:t>Les conseillers régionaux sont chargés de:</a:t>
            </a:r>
          </a:p>
          <a:p>
            <a:pPr lvl="1"/>
            <a:r>
              <a:rPr lang="fr-FR" altLang="en-US" dirty="0"/>
              <a:t>Dispenser des activités de formation avec des homologues nationaux sur l'utilisation et l'accès au CEPRB;</a:t>
            </a:r>
          </a:p>
          <a:p>
            <a:pPr lvl="1"/>
            <a:r>
              <a:rPr lang="fr-FR" altLang="en-US" dirty="0"/>
              <a:t>Aider à l'intégration des programmes de formation existants du CEPRB dans les cours académiques nationaux;</a:t>
            </a:r>
          </a:p>
          <a:p>
            <a:pPr lvl="1"/>
            <a:r>
              <a:rPr lang="fr-FR" altLang="en-US" dirty="0"/>
              <a:t>Aider à élaborer des termes de référence ou des descriptions de tâches à inclure dans la description de travail du point focal national.</a:t>
            </a:r>
          </a:p>
          <a:p>
            <a:endParaRPr lang="fr-FR" altLang="en-US" dirty="0"/>
          </a:p>
        </p:txBody>
      </p:sp>
    </p:spTree>
    <p:extLst>
      <p:ext uri="{BB962C8B-B14F-4D97-AF65-F5344CB8AC3E}">
        <p14:creationId xmlns:p14="http://schemas.microsoft.com/office/powerpoint/2010/main" val="2689904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748BBE71-EAC9-A94F-8727-C11BA2E02BE2}"/>
              </a:ext>
            </a:extLst>
          </p:cNvPr>
          <p:cNvSpPr>
            <a:spLocks noGrp="1"/>
          </p:cNvSpPr>
          <p:nvPr>
            <p:ph type="title"/>
          </p:nvPr>
        </p:nvSpPr>
        <p:spPr>
          <a:xfrm>
            <a:off x="628650" y="365125"/>
            <a:ext cx="6480000" cy="1325563"/>
          </a:xfrm>
        </p:spPr>
        <p:txBody>
          <a:bodyPr/>
          <a:lstStyle/>
          <a:p>
            <a:r>
              <a:rPr lang="en-US" altLang="en-US"/>
              <a:t>Soutien reçu par les pays</a:t>
            </a:r>
            <a:endParaRPr lang="es-GT" altLang="en-US"/>
          </a:p>
        </p:txBody>
      </p:sp>
      <p:sp>
        <p:nvSpPr>
          <p:cNvPr id="45058" name="Content Placeholder 2">
            <a:extLst>
              <a:ext uri="{FF2B5EF4-FFF2-40B4-BE49-F238E27FC236}">
                <a16:creationId xmlns:a16="http://schemas.microsoft.com/office/drawing/2014/main" id="{C42EA7F6-E13B-B649-9702-FCB11CFE0926}"/>
              </a:ext>
            </a:extLst>
          </p:cNvPr>
          <p:cNvSpPr>
            <a:spLocks noGrp="1"/>
          </p:cNvSpPr>
          <p:nvPr>
            <p:ph idx="1"/>
          </p:nvPr>
        </p:nvSpPr>
        <p:spPr>
          <a:xfrm>
            <a:off x="628650" y="1825625"/>
            <a:ext cx="7886700" cy="4351338"/>
          </a:xfrm>
        </p:spPr>
        <p:txBody>
          <a:bodyPr/>
          <a:lstStyle/>
          <a:p>
            <a:r>
              <a:rPr lang="fr-FR" altLang="en-US" dirty="0"/>
              <a:t>Ateliers de formation nationaux, régionaux et mondiaux</a:t>
            </a:r>
          </a:p>
          <a:p>
            <a:r>
              <a:rPr lang="fr-FR" altLang="en-US" dirty="0"/>
              <a:t>Matériels de formation;</a:t>
            </a:r>
          </a:p>
          <a:p>
            <a:r>
              <a:rPr lang="fr-FR" altLang="en-US" dirty="0"/>
              <a:t>Appui à l'intégration d'un réseau de collaboration national et régional</a:t>
            </a:r>
          </a:p>
          <a:p>
            <a:r>
              <a:rPr lang="fr-FR" altLang="en-US" dirty="0"/>
              <a:t>Plateforme de formation virtuelle;</a:t>
            </a:r>
          </a:p>
          <a:p>
            <a:r>
              <a:rPr lang="fr-FR" altLang="en-US" dirty="0"/>
              <a:t>Assistance des conseillers régionaux.</a:t>
            </a:r>
          </a:p>
          <a:p>
            <a:endParaRPr lang="fr-FR" altLang="en-US" dirty="0"/>
          </a:p>
          <a:p>
            <a:endParaRPr lang="fr-FR" altLang="en-US" dirty="0"/>
          </a:p>
        </p:txBody>
      </p:sp>
    </p:spTree>
    <p:extLst>
      <p:ext uri="{BB962C8B-B14F-4D97-AF65-F5344CB8AC3E}">
        <p14:creationId xmlns:p14="http://schemas.microsoft.com/office/powerpoint/2010/main" val="178624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FD80997A-4AA2-B646-AB7A-74BF108EC75C}"/>
              </a:ext>
            </a:extLst>
          </p:cNvPr>
          <p:cNvSpPr>
            <a:spLocks noGrp="1" noChangeArrowheads="1"/>
          </p:cNvSpPr>
          <p:nvPr>
            <p:ph type="title"/>
          </p:nvPr>
        </p:nvSpPr>
        <p:spPr>
          <a:xfrm>
            <a:off x="628650" y="365125"/>
            <a:ext cx="6480000" cy="1325563"/>
          </a:xfrm>
        </p:spPr>
        <p:txBody>
          <a:bodyPr/>
          <a:lstStyle/>
          <a:p>
            <a:r>
              <a:rPr lang="en-US" altLang="en-US"/>
              <a:t>Statut actuel</a:t>
            </a:r>
          </a:p>
        </p:txBody>
      </p:sp>
      <p:sp>
        <p:nvSpPr>
          <p:cNvPr id="43011" name="Rectangle 3">
            <a:extLst>
              <a:ext uri="{FF2B5EF4-FFF2-40B4-BE49-F238E27FC236}">
                <a16:creationId xmlns:a16="http://schemas.microsoft.com/office/drawing/2014/main" id="{68F59DAE-7640-9C47-9E2F-057CB2E7425D}"/>
              </a:ext>
            </a:extLst>
          </p:cNvPr>
          <p:cNvSpPr>
            <a:spLocks noGrp="1" noChangeArrowheads="1"/>
          </p:cNvSpPr>
          <p:nvPr>
            <p:ph idx="1"/>
          </p:nvPr>
        </p:nvSpPr>
        <p:spPr>
          <a:xfrm>
            <a:off x="628650" y="1825625"/>
            <a:ext cx="7886700" cy="4351338"/>
          </a:xfrm>
        </p:spPr>
        <p:txBody>
          <a:bodyPr/>
          <a:lstStyle/>
          <a:p>
            <a:endParaRPr lang="en-US" dirty="0"/>
          </a:p>
          <a:p>
            <a:r>
              <a:rPr lang="en-US" dirty="0"/>
              <a:t>Le </a:t>
            </a:r>
            <a:r>
              <a:rPr lang="en-US" dirty="0" err="1"/>
              <a:t>projet</a:t>
            </a:r>
            <a:r>
              <a:rPr lang="en-US" dirty="0"/>
              <a:t> de </a:t>
            </a:r>
            <a:r>
              <a:rPr lang="en-US" dirty="0" err="1"/>
              <a:t>renforcement</a:t>
            </a:r>
            <a:r>
              <a:rPr lang="en-US" dirty="0"/>
              <a:t> des </a:t>
            </a:r>
            <a:r>
              <a:rPr lang="en-US" dirty="0" err="1"/>
              <a:t>capacités</a:t>
            </a:r>
            <a:r>
              <a:rPr lang="en-US" dirty="0"/>
              <a:t> du BCH-III </a:t>
            </a:r>
            <a:r>
              <a:rPr lang="en-US" dirty="0" err="1"/>
              <a:t>est</a:t>
            </a:r>
            <a:r>
              <a:rPr lang="en-US" dirty="0"/>
              <a:t> </a:t>
            </a:r>
            <a:r>
              <a:rPr lang="en-US" dirty="0" err="1"/>
              <a:t>financé</a:t>
            </a:r>
            <a:r>
              <a:rPr lang="en-US" dirty="0"/>
              <a:t> par le FEM et a </a:t>
            </a:r>
            <a:r>
              <a:rPr lang="en-US" dirty="0" err="1"/>
              <a:t>débuté</a:t>
            </a:r>
            <a:r>
              <a:rPr lang="en-US" dirty="0"/>
              <a:t> en </a:t>
            </a:r>
            <a:r>
              <a:rPr lang="en-US" dirty="0" err="1"/>
              <a:t>septembre</a:t>
            </a:r>
            <a:r>
              <a:rPr lang="en-US" dirty="0"/>
              <a:t> 2016; </a:t>
            </a:r>
          </a:p>
          <a:p>
            <a:endParaRPr lang="en-US" dirty="0"/>
          </a:p>
          <a:p>
            <a:r>
              <a:rPr lang="en-US" dirty="0"/>
              <a:t>Le </a:t>
            </a:r>
            <a:r>
              <a:rPr lang="en-US" dirty="0" err="1"/>
              <a:t>projet</a:t>
            </a:r>
            <a:r>
              <a:rPr lang="en-US" dirty="0"/>
              <a:t> envisage </a:t>
            </a:r>
            <a:r>
              <a:rPr lang="en-US" dirty="0" err="1"/>
              <a:t>une</a:t>
            </a:r>
            <a:r>
              <a:rPr lang="en-US" dirty="0"/>
              <a:t> </a:t>
            </a:r>
            <a:r>
              <a:rPr lang="en-US" dirty="0" err="1"/>
              <a:t>approche</a:t>
            </a:r>
            <a:r>
              <a:rPr lang="en-US" dirty="0"/>
              <a:t> </a:t>
            </a:r>
            <a:r>
              <a:rPr lang="en-US" dirty="0" err="1"/>
              <a:t>similaire</a:t>
            </a:r>
            <a:r>
              <a:rPr lang="en-US" dirty="0"/>
              <a:t> </a:t>
            </a:r>
            <a:r>
              <a:rPr lang="en-US" dirty="0" err="1"/>
              <a:t>à</a:t>
            </a:r>
            <a:r>
              <a:rPr lang="en-US" dirty="0"/>
              <a:t> </a:t>
            </a:r>
            <a:r>
              <a:rPr lang="en-US" dirty="0" err="1"/>
              <a:t>celle</a:t>
            </a:r>
            <a:r>
              <a:rPr lang="en-US" dirty="0"/>
              <a:t> du </a:t>
            </a:r>
            <a:r>
              <a:rPr lang="en-US" dirty="0" err="1"/>
              <a:t>précédent</a:t>
            </a:r>
            <a:r>
              <a:rPr lang="en-US" dirty="0"/>
              <a:t> BCH II pour les 50 premiers pays.</a:t>
            </a:r>
          </a:p>
        </p:txBody>
      </p:sp>
    </p:spTree>
    <p:extLst>
      <p:ext uri="{BB962C8B-B14F-4D97-AF65-F5344CB8AC3E}">
        <p14:creationId xmlns:p14="http://schemas.microsoft.com/office/powerpoint/2010/main" val="244916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F21CF204-45D4-9B4B-822A-DF60C6E24F72}"/>
              </a:ext>
            </a:extLst>
          </p:cNvPr>
          <p:cNvSpPr>
            <a:spLocks noGrp="1"/>
          </p:cNvSpPr>
          <p:nvPr>
            <p:ph type="title"/>
          </p:nvPr>
        </p:nvSpPr>
        <p:spPr>
          <a:xfrm>
            <a:off x="628650" y="365125"/>
            <a:ext cx="6480000" cy="1325563"/>
          </a:xfrm>
        </p:spPr>
        <p:txBody>
          <a:bodyPr/>
          <a:lstStyle/>
          <a:p>
            <a:r>
              <a:rPr lang="en-US" altLang="en-US" dirty="0" err="1"/>
              <a:t>Statut</a:t>
            </a:r>
            <a:r>
              <a:rPr lang="en-US" altLang="en-US" dirty="0"/>
              <a:t> </a:t>
            </a:r>
            <a:r>
              <a:rPr lang="en-US" altLang="en-US" dirty="0" err="1"/>
              <a:t>actuel</a:t>
            </a:r>
            <a:r>
              <a:rPr lang="en-US" altLang="en-US" dirty="0"/>
              <a:t> (2)</a:t>
            </a:r>
          </a:p>
        </p:txBody>
      </p:sp>
      <p:sp>
        <p:nvSpPr>
          <p:cNvPr id="3" name="Content Placeholder 2">
            <a:extLst>
              <a:ext uri="{FF2B5EF4-FFF2-40B4-BE49-F238E27FC236}">
                <a16:creationId xmlns:a16="http://schemas.microsoft.com/office/drawing/2014/main" id="{9DC182A9-B69A-4149-B6B6-2A074F17FC26}"/>
              </a:ext>
            </a:extLst>
          </p:cNvPr>
          <p:cNvSpPr>
            <a:spLocks noGrp="1"/>
          </p:cNvSpPr>
          <p:nvPr>
            <p:ph idx="1"/>
          </p:nvPr>
        </p:nvSpPr>
        <p:spPr>
          <a:xfrm>
            <a:off x="628650" y="1825625"/>
            <a:ext cx="7886700" cy="4351338"/>
          </a:xfrm>
        </p:spPr>
        <p:txBody>
          <a:bodyPr/>
          <a:lstStyle/>
          <a:p>
            <a:endParaRPr lang="en-US" altLang="en-TN"/>
          </a:p>
          <a:p>
            <a:r>
              <a:rPr lang="en-US" altLang="en-TN"/>
              <a:t>La nouvelle phase vise 76 pays éligibles.</a:t>
            </a:r>
          </a:p>
          <a:p>
            <a:endParaRPr lang="en-US" altLang="en-TN"/>
          </a:p>
          <a:p>
            <a:r>
              <a:rPr lang="en-US" altLang="en-TN"/>
              <a:t>Fonds:</a:t>
            </a:r>
          </a:p>
          <a:p>
            <a:pPr lvl="1"/>
            <a:r>
              <a:rPr lang="en-US" altLang="en-TN"/>
              <a:t>58 pays ont approuvé le projet.</a:t>
            </a:r>
          </a:p>
        </p:txBody>
      </p:sp>
    </p:spTree>
    <p:extLst>
      <p:ext uri="{BB962C8B-B14F-4D97-AF65-F5344CB8AC3E}">
        <p14:creationId xmlns:p14="http://schemas.microsoft.com/office/powerpoint/2010/main" val="105741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9B87422-1D2E-1D41-8EAB-489AFD590A77}"/>
              </a:ext>
            </a:extLst>
          </p:cNvPr>
          <p:cNvSpPr>
            <a:spLocks noGrp="1" noChangeArrowheads="1"/>
          </p:cNvSpPr>
          <p:nvPr>
            <p:ph type="title"/>
          </p:nvPr>
        </p:nvSpPr>
        <p:spPr>
          <a:xfrm>
            <a:off x="628650" y="365125"/>
            <a:ext cx="6480000" cy="1325563"/>
          </a:xfrm>
        </p:spPr>
        <p:txBody>
          <a:bodyPr/>
          <a:lstStyle/>
          <a:p>
            <a:r>
              <a:rPr lang="en-US" altLang="en-US" dirty="0"/>
              <a:t>Le </a:t>
            </a:r>
            <a:r>
              <a:rPr lang="en-US" altLang="en-US" dirty="0" err="1"/>
              <a:t>projet</a:t>
            </a:r>
            <a:r>
              <a:rPr lang="en-US" altLang="en-US" dirty="0"/>
              <a:t> BCH3: </a:t>
            </a:r>
            <a:r>
              <a:rPr lang="en-US" altLang="en-US" dirty="0" err="1"/>
              <a:t>Contexte</a:t>
            </a:r>
            <a:endParaRPr lang="en-US" altLang="en-US" dirty="0"/>
          </a:p>
        </p:txBody>
      </p:sp>
      <p:sp>
        <p:nvSpPr>
          <p:cNvPr id="11" name="Content Placeholder 10">
            <a:extLst>
              <a:ext uri="{FF2B5EF4-FFF2-40B4-BE49-F238E27FC236}">
                <a16:creationId xmlns:a16="http://schemas.microsoft.com/office/drawing/2014/main" id="{54B6DD2E-9ACC-0849-A749-6FB9A97D119D}"/>
              </a:ext>
            </a:extLst>
          </p:cNvPr>
          <p:cNvSpPr>
            <a:spLocks noGrp="1"/>
          </p:cNvSpPr>
          <p:nvPr>
            <p:ph sz="half" idx="1"/>
          </p:nvPr>
        </p:nvSpPr>
        <p:spPr>
          <a:xfrm>
            <a:off x="179512" y="1825625"/>
            <a:ext cx="4316288" cy="4351338"/>
          </a:xfrm>
        </p:spPr>
        <p:txBody>
          <a:bodyPr/>
          <a:lstStyle/>
          <a:p>
            <a:r>
              <a:rPr lang="fr-FR" altLang="en-US" dirty="0"/>
              <a:t>Projet développé en réponse directe aux demandes des pays :</a:t>
            </a:r>
          </a:p>
          <a:p>
            <a:pPr lvl="1"/>
            <a:r>
              <a:rPr lang="fr-FR" altLang="en-US" dirty="0"/>
              <a:t>à la COP-MOP-4 décision BS-IV/2 (Para. 11),  </a:t>
            </a:r>
          </a:p>
          <a:p>
            <a:pPr lvl="1"/>
            <a:r>
              <a:rPr lang="fr-FR" altLang="en-US" dirty="0"/>
              <a:t>À la COP-MOP 5 décision BS-V/5 (d) </a:t>
            </a:r>
          </a:p>
          <a:p>
            <a:pPr lvl="1"/>
            <a:r>
              <a:rPr lang="fr-FR" altLang="en-US" dirty="0"/>
              <a:t>et COP-MOP -6</a:t>
            </a:r>
          </a:p>
        </p:txBody>
      </p:sp>
      <p:pic>
        <p:nvPicPr>
          <p:cNvPr id="13" name="Content Placeholder 12">
            <a:extLst>
              <a:ext uri="{FF2B5EF4-FFF2-40B4-BE49-F238E27FC236}">
                <a16:creationId xmlns:a16="http://schemas.microsoft.com/office/drawing/2014/main" id="{D120E76F-727D-A14B-8657-6FFA1909860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621002" y="1690688"/>
            <a:ext cx="5251368" cy="3657202"/>
          </a:xfrm>
        </p:spPr>
      </p:pic>
      <p:sp>
        <p:nvSpPr>
          <p:cNvPr id="2" name="ZoneTexte 1">
            <a:extLst>
              <a:ext uri="{FF2B5EF4-FFF2-40B4-BE49-F238E27FC236}">
                <a16:creationId xmlns:a16="http://schemas.microsoft.com/office/drawing/2014/main" id="{AFD08D00-0243-B948-8A7F-1A38C3DC27AA}"/>
              </a:ext>
            </a:extLst>
          </p:cNvPr>
          <p:cNvSpPr txBox="1"/>
          <p:nvPr/>
        </p:nvSpPr>
        <p:spPr>
          <a:xfrm>
            <a:off x="5292725" y="5300663"/>
            <a:ext cx="1893888" cy="708025"/>
          </a:xfrm>
          <a:prstGeom prst="rect">
            <a:avLst/>
          </a:prstGeom>
          <a:noFill/>
        </p:spPr>
        <p:txBody>
          <a:bodyPr wrap="none">
            <a:spAutoFit/>
          </a:bodyPr>
          <a:lstStyle/>
          <a:p>
            <a:pPr eaLnBrk="1" hangingPunct="1">
              <a:defRPr/>
            </a:pPr>
            <a:r>
              <a:rPr lang="fr-FR" sz="2000" i="1" dirty="0">
                <a:latin typeface="+mj-lt"/>
                <a:ea typeface="ＭＳ Ｐゴシック" charset="0"/>
              </a:rPr>
              <a:t>Projets BCH-II </a:t>
            </a:r>
          </a:p>
          <a:p>
            <a:pPr eaLnBrk="1" hangingPunct="1">
              <a:defRPr/>
            </a:pPr>
            <a:r>
              <a:rPr lang="fr-FR" sz="2000" i="1" dirty="0">
                <a:latin typeface="+mj-lt"/>
                <a:ea typeface="ＭＳ Ｐゴシック" charset="0"/>
              </a:rPr>
              <a:t>Projets BCH-III</a:t>
            </a:r>
          </a:p>
        </p:txBody>
      </p:sp>
      <p:sp>
        <p:nvSpPr>
          <p:cNvPr id="18438" name="Ellipse 2">
            <a:extLst>
              <a:ext uri="{FF2B5EF4-FFF2-40B4-BE49-F238E27FC236}">
                <a16:creationId xmlns:a16="http://schemas.microsoft.com/office/drawing/2014/main" id="{260DB120-6253-1143-AFBC-F49B7FB305A5}"/>
              </a:ext>
            </a:extLst>
          </p:cNvPr>
          <p:cNvSpPr>
            <a:spLocks noChangeAspect="1"/>
          </p:cNvSpPr>
          <p:nvPr/>
        </p:nvSpPr>
        <p:spPr bwMode="auto">
          <a:xfrm>
            <a:off x="4859338" y="5445125"/>
            <a:ext cx="144462" cy="144463"/>
          </a:xfrm>
          <a:prstGeom prst="ellipse">
            <a:avLst/>
          </a:prstGeom>
          <a:solidFill>
            <a:srgbClr val="FF557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fr-FR" altLang="en-US" sz="2400">
              <a:solidFill>
                <a:srgbClr val="FF5572"/>
              </a:solidFill>
              <a:latin typeface="Times New Roman" panose="02020603050405020304" pitchFamily="18" charset="0"/>
            </a:endParaRPr>
          </a:p>
        </p:txBody>
      </p:sp>
      <p:sp>
        <p:nvSpPr>
          <p:cNvPr id="18439" name="Ellipse 7">
            <a:extLst>
              <a:ext uri="{FF2B5EF4-FFF2-40B4-BE49-F238E27FC236}">
                <a16:creationId xmlns:a16="http://schemas.microsoft.com/office/drawing/2014/main" id="{F6B0EEB5-DB3A-9540-954F-D40E0FD61E0A}"/>
              </a:ext>
            </a:extLst>
          </p:cNvPr>
          <p:cNvSpPr>
            <a:spLocks noChangeAspect="1"/>
          </p:cNvSpPr>
          <p:nvPr/>
        </p:nvSpPr>
        <p:spPr bwMode="auto">
          <a:xfrm>
            <a:off x="4859338" y="5805488"/>
            <a:ext cx="144462" cy="144462"/>
          </a:xfrm>
          <a:prstGeom prst="ellipse">
            <a:avLst/>
          </a:prstGeom>
          <a:solidFill>
            <a:srgbClr val="19AF3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fr-FR" altLang="en-US" sz="2400">
              <a:solidFill>
                <a:srgbClr val="FF5572"/>
              </a:solidFill>
              <a:latin typeface="Times New Roman" panose="02020603050405020304" pitchFamily="18" charset="0"/>
            </a:endParaRPr>
          </a:p>
        </p:txBody>
      </p:sp>
    </p:spTree>
    <p:extLst>
      <p:ext uri="{BB962C8B-B14F-4D97-AF65-F5344CB8AC3E}">
        <p14:creationId xmlns:p14="http://schemas.microsoft.com/office/powerpoint/2010/main" val="1935452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E10134-E155-6545-ABAC-33F4F6513E4F}"/>
              </a:ext>
            </a:extLst>
          </p:cNvPr>
          <p:cNvSpPr>
            <a:spLocks noGrp="1"/>
          </p:cNvSpPr>
          <p:nvPr>
            <p:ph type="title"/>
          </p:nvPr>
        </p:nvSpPr>
        <p:spPr>
          <a:xfrm>
            <a:off x="1332000" y="2204864"/>
            <a:ext cx="6480000" cy="1325563"/>
          </a:xfrm>
          <a:ln>
            <a:solidFill>
              <a:schemeClr val="accent4"/>
            </a:solidFill>
          </a:ln>
        </p:spPr>
        <p:txBody>
          <a:bodyPr/>
          <a:lstStyle/>
          <a:p>
            <a:r>
              <a:rPr lang="en-GB" altLang="en-US" dirty="0"/>
              <a:t>Merci pour </a:t>
            </a:r>
            <a:r>
              <a:rPr lang="en-GB" altLang="en-US" dirty="0" err="1"/>
              <a:t>votre</a:t>
            </a:r>
            <a:r>
              <a:rPr lang="en-GB" altLang="en-US"/>
              <a:t> attention</a:t>
            </a:r>
            <a:endParaRPr lang="en-US" dirty="0"/>
          </a:p>
        </p:txBody>
      </p:sp>
      <p:sp>
        <p:nvSpPr>
          <p:cNvPr id="41986" name="Rectangle 3"/>
          <p:cNvSpPr>
            <a:spLocks noGrp="1" noChangeArrowheads="1"/>
          </p:cNvSpPr>
          <p:nvPr>
            <p:ph type="body" sz="quarter" idx="13"/>
          </p:nvPr>
        </p:nvSpPr>
        <p:spPr>
          <a:xfrm>
            <a:off x="2052117" y="4005064"/>
            <a:ext cx="5039766" cy="1656184"/>
          </a:xfrm>
          <a:ln>
            <a:solidFill>
              <a:schemeClr val="accent4"/>
            </a:solidFill>
            <a:miter lim="800000"/>
            <a:headEnd/>
            <a:tailEnd/>
          </a:ln>
        </p:spPr>
        <p:txBody>
          <a:bodyPr>
            <a:normAutofit fontScale="32500" lnSpcReduction="20000"/>
          </a:bodyPr>
          <a:lstStyle/>
          <a:p>
            <a:endParaRPr lang="en-GB" altLang="en-US" dirty="0"/>
          </a:p>
          <a:p>
            <a:r>
              <a:rPr lang="en-GB" altLang="en-US" sz="9600" dirty="0"/>
              <a:t> </a:t>
            </a:r>
            <a:r>
              <a:rPr lang="en-US" sz="9600" dirty="0"/>
              <a:t>Pour plus </a:t>
            </a:r>
            <a:r>
              <a:rPr lang="en-US" sz="9600" dirty="0" err="1"/>
              <a:t>d’information</a:t>
            </a:r>
            <a:r>
              <a:rPr lang="en-US" sz="9600" dirty="0"/>
              <a:t>:</a:t>
            </a:r>
          </a:p>
          <a:p>
            <a:r>
              <a:rPr lang="en-PH" sz="9600" dirty="0">
                <a:hlinkClick r:id="rId3"/>
              </a:rPr>
              <a:t>emmanuel.adonsou@un.org</a:t>
            </a:r>
            <a:endParaRPr lang="en-PH" sz="9600" dirty="0"/>
          </a:p>
          <a:p>
            <a:r>
              <a:rPr lang="en-GB" altLang="en-US" sz="9500" dirty="0">
                <a:hlinkClick r:id="rId4"/>
              </a:rPr>
              <a:t>shaban.magili@un.org</a:t>
            </a:r>
            <a:r>
              <a:rPr lang="en-GB" altLang="en-US" sz="9500" dirty="0"/>
              <a:t>  </a:t>
            </a:r>
          </a:p>
        </p:txBody>
      </p:sp>
    </p:spTree>
    <p:extLst>
      <p:ext uri="{BB962C8B-B14F-4D97-AF65-F5344CB8AC3E}">
        <p14:creationId xmlns:p14="http://schemas.microsoft.com/office/powerpoint/2010/main" val="6587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F773F654-2DD4-5D4F-A1F3-DEB6CA9E4A5C}"/>
              </a:ext>
            </a:extLst>
          </p:cNvPr>
          <p:cNvSpPr>
            <a:spLocks noGrp="1" noChangeArrowheads="1"/>
          </p:cNvSpPr>
          <p:nvPr>
            <p:ph type="title"/>
          </p:nvPr>
        </p:nvSpPr>
        <p:spPr>
          <a:xfrm>
            <a:off x="628650" y="365125"/>
            <a:ext cx="6679654" cy="1325563"/>
          </a:xfrm>
        </p:spPr>
        <p:txBody>
          <a:bodyPr/>
          <a:lstStyle/>
          <a:p>
            <a:r>
              <a:rPr lang="en-US" altLang="en-US" dirty="0"/>
              <a:t>Le </a:t>
            </a:r>
            <a:r>
              <a:rPr lang="en-US" altLang="en-US" dirty="0" err="1"/>
              <a:t>projet</a:t>
            </a:r>
            <a:r>
              <a:rPr lang="en-US" altLang="en-US" dirty="0"/>
              <a:t> BCH3: </a:t>
            </a:r>
            <a:r>
              <a:rPr lang="en-US" altLang="en-US" dirty="0" err="1"/>
              <a:t>Contexte</a:t>
            </a:r>
            <a:r>
              <a:rPr lang="en-US" altLang="en-US" dirty="0"/>
              <a:t> (2)</a:t>
            </a:r>
          </a:p>
        </p:txBody>
      </p:sp>
      <p:sp>
        <p:nvSpPr>
          <p:cNvPr id="15363" name="Rectangle 3">
            <a:extLst>
              <a:ext uri="{FF2B5EF4-FFF2-40B4-BE49-F238E27FC236}">
                <a16:creationId xmlns:a16="http://schemas.microsoft.com/office/drawing/2014/main" id="{BD6A78F0-8CB2-8B4A-B9EA-32FBC8190044}"/>
              </a:ext>
            </a:extLst>
          </p:cNvPr>
          <p:cNvSpPr>
            <a:spLocks noGrp="1" noChangeArrowheads="1"/>
          </p:cNvSpPr>
          <p:nvPr>
            <p:ph sz="half" idx="1"/>
          </p:nvPr>
        </p:nvSpPr>
        <p:spPr>
          <a:xfrm>
            <a:off x="628650" y="1825625"/>
            <a:ext cx="3867150" cy="4351338"/>
          </a:xfrm>
          <a:noFill/>
        </p:spPr>
        <p:txBody>
          <a:bodyPr/>
          <a:lstStyle/>
          <a:p>
            <a:r>
              <a:rPr lang="fr-FR" dirty="0"/>
              <a:t>Poursuite du projet BCH2;</a:t>
            </a:r>
          </a:p>
          <a:p>
            <a:r>
              <a:rPr lang="fr-FR" dirty="0"/>
              <a:t>Développé en collaboration avec SCDB;</a:t>
            </a:r>
          </a:p>
          <a:p>
            <a:r>
              <a:rPr lang="fr-FR" dirty="0"/>
              <a:t>Basé sur les recommandations du projet BCH 2, le retour d’expériences et les  leçons apprises;</a:t>
            </a:r>
          </a:p>
          <a:p>
            <a:endParaRPr lang="fr-FR" dirty="0"/>
          </a:p>
        </p:txBody>
      </p:sp>
      <p:sp>
        <p:nvSpPr>
          <p:cNvPr id="20483" name="Content Placeholder 1">
            <a:extLst>
              <a:ext uri="{FF2B5EF4-FFF2-40B4-BE49-F238E27FC236}">
                <a16:creationId xmlns:a16="http://schemas.microsoft.com/office/drawing/2014/main" id="{1A38F0C4-D4D0-6043-B02C-F41AC47C6A59}"/>
              </a:ext>
            </a:extLst>
          </p:cNvPr>
          <p:cNvSpPr>
            <a:spLocks noGrp="1"/>
          </p:cNvSpPr>
          <p:nvPr>
            <p:ph sz="half" idx="2"/>
          </p:nvPr>
        </p:nvSpPr>
        <p:spPr>
          <a:xfrm>
            <a:off x="4648200" y="1825625"/>
            <a:ext cx="3867150" cy="4351338"/>
          </a:xfrm>
          <a:noFill/>
        </p:spPr>
        <p:txBody>
          <a:bodyPr/>
          <a:lstStyle/>
          <a:p>
            <a:r>
              <a:rPr lang="fr-FR" altLang="en-US" dirty="0"/>
              <a:t>Activité Habilitante; </a:t>
            </a:r>
          </a:p>
          <a:p>
            <a:r>
              <a:rPr lang="fr-FR" altLang="en-US" dirty="0"/>
              <a:t>Projet Mondial: Plus de +65 pays en développement et économies en transition.</a:t>
            </a:r>
          </a:p>
        </p:txBody>
      </p:sp>
    </p:spTree>
    <p:extLst>
      <p:ext uri="{BB962C8B-B14F-4D97-AF65-F5344CB8AC3E}">
        <p14:creationId xmlns:p14="http://schemas.microsoft.com/office/powerpoint/2010/main" val="240684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E7DBF562-9763-F943-8208-B53FD9418862}"/>
              </a:ext>
            </a:extLst>
          </p:cNvPr>
          <p:cNvSpPr>
            <a:spLocks noGrp="1" noChangeArrowheads="1"/>
          </p:cNvSpPr>
          <p:nvPr>
            <p:ph type="title"/>
          </p:nvPr>
        </p:nvSpPr>
        <p:spPr>
          <a:xfrm>
            <a:off x="628650" y="365125"/>
            <a:ext cx="6679654" cy="1325563"/>
          </a:xfrm>
        </p:spPr>
        <p:txBody>
          <a:bodyPr/>
          <a:lstStyle/>
          <a:p>
            <a:r>
              <a:rPr lang="en-US" altLang="en-US" dirty="0"/>
              <a:t>Le </a:t>
            </a:r>
            <a:r>
              <a:rPr lang="en-US" altLang="en-US" dirty="0" err="1"/>
              <a:t>projet</a:t>
            </a:r>
            <a:r>
              <a:rPr lang="en-US" altLang="en-US" dirty="0"/>
              <a:t> BCH3: </a:t>
            </a:r>
            <a:r>
              <a:rPr lang="en-US" altLang="en-US" dirty="0" err="1"/>
              <a:t>Contexte</a:t>
            </a:r>
            <a:r>
              <a:rPr lang="en-US" altLang="en-US" dirty="0"/>
              <a:t> (3)</a:t>
            </a:r>
          </a:p>
        </p:txBody>
      </p:sp>
      <p:sp>
        <p:nvSpPr>
          <p:cNvPr id="17411" name="Rectangle 3">
            <a:extLst>
              <a:ext uri="{FF2B5EF4-FFF2-40B4-BE49-F238E27FC236}">
                <a16:creationId xmlns:a16="http://schemas.microsoft.com/office/drawing/2014/main" id="{ED1AC207-9B4C-8843-A01A-7EDADE84DB1E}"/>
              </a:ext>
            </a:extLst>
          </p:cNvPr>
          <p:cNvSpPr>
            <a:spLocks noGrp="1" noChangeArrowheads="1"/>
          </p:cNvSpPr>
          <p:nvPr>
            <p:ph idx="1"/>
          </p:nvPr>
        </p:nvSpPr>
        <p:spPr>
          <a:xfrm>
            <a:off x="628650" y="1825625"/>
            <a:ext cx="7886700" cy="4351338"/>
          </a:xfrm>
        </p:spPr>
        <p:txBody>
          <a:bodyPr/>
          <a:lstStyle/>
          <a:p>
            <a:r>
              <a:rPr lang="fr-FR" altLang="en-TN" dirty="0"/>
              <a:t> Le projet fournira aux Parties éligibles des informations actualisées sur l'utilisation et la participation au CEPRB grâce à une approche de renforcement des capacités articulée autour de quatre composantes clés du projet global BCH-II ajustées pour intégrer les expériences et les leçons apprises avec les 50 premiers pays participants.</a:t>
            </a:r>
          </a:p>
        </p:txBody>
      </p:sp>
    </p:spTree>
    <p:extLst>
      <p:ext uri="{BB962C8B-B14F-4D97-AF65-F5344CB8AC3E}">
        <p14:creationId xmlns:p14="http://schemas.microsoft.com/office/powerpoint/2010/main" val="330123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C4249ED7-0197-1945-A665-0EE68BCFB786}"/>
              </a:ext>
            </a:extLst>
          </p:cNvPr>
          <p:cNvSpPr>
            <a:spLocks noGrp="1" noChangeArrowheads="1"/>
          </p:cNvSpPr>
          <p:nvPr>
            <p:ph type="title"/>
          </p:nvPr>
        </p:nvSpPr>
        <p:spPr>
          <a:xfrm>
            <a:off x="628650" y="365125"/>
            <a:ext cx="6480000" cy="1325563"/>
          </a:xfrm>
        </p:spPr>
        <p:txBody>
          <a:bodyPr/>
          <a:lstStyle/>
          <a:p>
            <a:r>
              <a:rPr lang="en-GB" altLang="en-US"/>
              <a:t>Eligibilit</a:t>
            </a:r>
            <a:r>
              <a:rPr lang="en-US" altLang="en-US"/>
              <a:t>é</a:t>
            </a:r>
          </a:p>
        </p:txBody>
      </p:sp>
      <p:sp>
        <p:nvSpPr>
          <p:cNvPr id="16387" name="Rectangle 3">
            <a:extLst>
              <a:ext uri="{FF2B5EF4-FFF2-40B4-BE49-F238E27FC236}">
                <a16:creationId xmlns:a16="http://schemas.microsoft.com/office/drawing/2014/main" id="{BFD320B0-AB81-2D4C-95C9-53C4CC0B8299}"/>
              </a:ext>
            </a:extLst>
          </p:cNvPr>
          <p:cNvSpPr>
            <a:spLocks noGrp="1" noChangeArrowheads="1"/>
          </p:cNvSpPr>
          <p:nvPr>
            <p:ph idx="1"/>
          </p:nvPr>
        </p:nvSpPr>
        <p:spPr>
          <a:xfrm>
            <a:off x="628650" y="1825625"/>
            <a:ext cx="7886700" cy="4351338"/>
          </a:xfrm>
          <a:noFill/>
        </p:spPr>
        <p:txBody>
          <a:bodyPr/>
          <a:lstStyle/>
          <a:p>
            <a:r>
              <a:rPr lang="fr-FR" altLang="en-TN" dirty="0"/>
              <a:t>Être Partie au Protocole de Cartagena sur la Biosécurité: </a:t>
            </a:r>
          </a:p>
          <a:p>
            <a:r>
              <a:rPr lang="fr-FR" altLang="en-TN" dirty="0"/>
              <a:t>Qui ont élaboré des PROJETS de cadres nationaux de biosécurité (CNB); </a:t>
            </a:r>
          </a:p>
          <a:p>
            <a:r>
              <a:rPr lang="fr-FR" altLang="en-TN" dirty="0"/>
              <a:t> ou Qui ont initié ou complété des projets de mise en œuvre ou de démonstration de leur CNB</a:t>
            </a:r>
          </a:p>
          <a:p>
            <a:r>
              <a:rPr lang="fr-FR" altLang="en-TN" dirty="0"/>
              <a:t>et / ou utilisé leurs propres ressources nationales pour développer un système national de biosécurité fonctionnel.</a:t>
            </a:r>
          </a:p>
        </p:txBody>
      </p:sp>
    </p:spTree>
    <p:extLst>
      <p:ext uri="{BB962C8B-B14F-4D97-AF65-F5344CB8AC3E}">
        <p14:creationId xmlns:p14="http://schemas.microsoft.com/office/powerpoint/2010/main" val="230971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8DD0C7C7-1410-3843-AEC8-84B86F540CBE}"/>
              </a:ext>
            </a:extLst>
          </p:cNvPr>
          <p:cNvSpPr>
            <a:spLocks noGrp="1" noChangeArrowheads="1"/>
          </p:cNvSpPr>
          <p:nvPr>
            <p:ph type="title"/>
          </p:nvPr>
        </p:nvSpPr>
        <p:spPr>
          <a:xfrm>
            <a:off x="628650" y="365125"/>
            <a:ext cx="6480000" cy="1325563"/>
          </a:xfrm>
        </p:spPr>
        <p:txBody>
          <a:bodyPr/>
          <a:lstStyle/>
          <a:p>
            <a:r>
              <a:rPr lang="en-US" altLang="en-US" dirty="0"/>
              <a:t>Le </a:t>
            </a:r>
            <a:r>
              <a:rPr lang="en-US" altLang="en-US" dirty="0" err="1"/>
              <a:t>projet</a:t>
            </a:r>
            <a:r>
              <a:rPr lang="en-US" altLang="en-US" dirty="0"/>
              <a:t> BCH3: </a:t>
            </a:r>
            <a:r>
              <a:rPr lang="en-US" altLang="en-US" dirty="0" err="1"/>
              <a:t>Objectifs</a:t>
            </a:r>
            <a:endParaRPr lang="en-US" altLang="en-US" dirty="0"/>
          </a:p>
        </p:txBody>
      </p:sp>
      <p:sp>
        <p:nvSpPr>
          <p:cNvPr id="26626" name="Rectangle 3">
            <a:extLst>
              <a:ext uri="{FF2B5EF4-FFF2-40B4-BE49-F238E27FC236}">
                <a16:creationId xmlns:a16="http://schemas.microsoft.com/office/drawing/2014/main" id="{B8025C08-57F6-4F46-895B-957307AA2C42}"/>
              </a:ext>
            </a:extLst>
          </p:cNvPr>
          <p:cNvSpPr>
            <a:spLocks noGrp="1" noChangeArrowheads="1"/>
          </p:cNvSpPr>
          <p:nvPr>
            <p:ph idx="1"/>
          </p:nvPr>
        </p:nvSpPr>
        <p:spPr>
          <a:xfrm>
            <a:off x="628650" y="1825625"/>
            <a:ext cx="7886700" cy="4351338"/>
          </a:xfrm>
        </p:spPr>
        <p:txBody>
          <a:bodyPr/>
          <a:lstStyle/>
          <a:p>
            <a:r>
              <a:rPr lang="fr-FR" altLang="en-US" dirty="0"/>
              <a:t>Objective Global </a:t>
            </a:r>
          </a:p>
          <a:p>
            <a:pPr lvl="1"/>
            <a:r>
              <a:rPr lang="fr-FR" altLang="en-US" dirty="0"/>
              <a:t>Le but de ce projet est de fournir une assistance aux parties éligibles avec un financement du FEM afin de soutenir et renforcer les capacités pour une participation effective au CEPRB conformément aux décisions de la COP / MOP, en particulier BS VI / 5 para 2f</a:t>
            </a:r>
          </a:p>
        </p:txBody>
      </p:sp>
    </p:spTree>
    <p:extLst>
      <p:ext uri="{BB962C8B-B14F-4D97-AF65-F5344CB8AC3E}">
        <p14:creationId xmlns:p14="http://schemas.microsoft.com/office/powerpoint/2010/main" val="396407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80C59306-B7DD-3048-86B9-1A0D1640B04A}"/>
              </a:ext>
            </a:extLst>
          </p:cNvPr>
          <p:cNvSpPr>
            <a:spLocks noGrp="1"/>
          </p:cNvSpPr>
          <p:nvPr>
            <p:ph type="title"/>
          </p:nvPr>
        </p:nvSpPr>
        <p:spPr>
          <a:xfrm>
            <a:off x="628650" y="365125"/>
            <a:ext cx="6480000" cy="1325563"/>
          </a:xfrm>
        </p:spPr>
        <p:txBody>
          <a:bodyPr/>
          <a:lstStyle/>
          <a:p>
            <a:r>
              <a:rPr lang="en-US" altLang="en-US" dirty="0"/>
              <a:t>Le </a:t>
            </a:r>
            <a:r>
              <a:rPr lang="en-US" altLang="en-US" dirty="0" err="1"/>
              <a:t>projet</a:t>
            </a:r>
            <a:r>
              <a:rPr lang="en-US" altLang="en-US" dirty="0"/>
              <a:t> BCH3: </a:t>
            </a:r>
            <a:r>
              <a:rPr lang="en-US" altLang="en-US" dirty="0" err="1"/>
              <a:t>l’Approche</a:t>
            </a:r>
            <a:endParaRPr lang="en-US" altLang="en-US" dirty="0"/>
          </a:p>
        </p:txBody>
      </p:sp>
      <p:sp>
        <p:nvSpPr>
          <p:cNvPr id="28674" name="Content Placeholder 2">
            <a:extLst>
              <a:ext uri="{FF2B5EF4-FFF2-40B4-BE49-F238E27FC236}">
                <a16:creationId xmlns:a16="http://schemas.microsoft.com/office/drawing/2014/main" id="{65652132-29EF-8340-8295-37150EF83034}"/>
              </a:ext>
            </a:extLst>
          </p:cNvPr>
          <p:cNvSpPr>
            <a:spLocks noGrp="1"/>
          </p:cNvSpPr>
          <p:nvPr>
            <p:ph sz="half" idx="1"/>
          </p:nvPr>
        </p:nvSpPr>
        <p:spPr>
          <a:xfrm>
            <a:off x="628650" y="1825625"/>
            <a:ext cx="3867150" cy="4351338"/>
          </a:xfrm>
          <a:noFill/>
        </p:spPr>
        <p:txBody>
          <a:bodyPr/>
          <a:lstStyle/>
          <a:p>
            <a:r>
              <a:rPr lang="fr-FR" altLang="en-US" dirty="0"/>
              <a:t>Le projet est destiné aux pays  :</a:t>
            </a:r>
          </a:p>
          <a:p>
            <a:pPr lvl="1"/>
            <a:r>
              <a:rPr lang="fr-FR" altLang="en-US" dirty="0"/>
              <a:t>qui n'ont pas pu participer au BCH II auparavant et qui sont éligibles au financement du FEM;</a:t>
            </a:r>
          </a:p>
          <a:p>
            <a:pPr lvl="1"/>
            <a:r>
              <a:rPr lang="fr-FR" altLang="en-US" dirty="0"/>
              <a:t>Qui ont soumis une Lettre d'approbation du projet;</a:t>
            </a:r>
          </a:p>
        </p:txBody>
      </p:sp>
      <p:sp>
        <p:nvSpPr>
          <p:cNvPr id="28675" name="Content Placeholder 1">
            <a:extLst>
              <a:ext uri="{FF2B5EF4-FFF2-40B4-BE49-F238E27FC236}">
                <a16:creationId xmlns:a16="http://schemas.microsoft.com/office/drawing/2014/main" id="{CD9C4524-2582-0B44-A1E9-F98C5A66F2D0}"/>
              </a:ext>
            </a:extLst>
          </p:cNvPr>
          <p:cNvSpPr>
            <a:spLocks noGrp="1"/>
          </p:cNvSpPr>
          <p:nvPr>
            <p:ph sz="half" idx="2"/>
          </p:nvPr>
        </p:nvSpPr>
        <p:spPr>
          <a:xfrm>
            <a:off x="4648200" y="1825625"/>
            <a:ext cx="3867150" cy="4351338"/>
          </a:xfrm>
          <a:noFill/>
        </p:spPr>
        <p:txBody>
          <a:bodyPr/>
          <a:lstStyle/>
          <a:p>
            <a:r>
              <a:rPr lang="fr-FR" altLang="en-US" dirty="0"/>
              <a:t>Le nouveau projet capitalise sur les méthodes et matériels de formation et les mécanismes de mise en réseau créés pour le BCH II.</a:t>
            </a:r>
          </a:p>
        </p:txBody>
      </p:sp>
    </p:spTree>
    <p:extLst>
      <p:ext uri="{BB962C8B-B14F-4D97-AF65-F5344CB8AC3E}">
        <p14:creationId xmlns:p14="http://schemas.microsoft.com/office/powerpoint/2010/main" val="70354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50BEC0F1-92E1-AC4B-8B18-9A954CF2DDD7}"/>
              </a:ext>
            </a:extLst>
          </p:cNvPr>
          <p:cNvSpPr>
            <a:spLocks noGrp="1"/>
          </p:cNvSpPr>
          <p:nvPr>
            <p:ph type="title"/>
          </p:nvPr>
        </p:nvSpPr>
        <p:spPr>
          <a:xfrm>
            <a:off x="107504" y="365125"/>
            <a:ext cx="7001321" cy="1325563"/>
          </a:xfrm>
        </p:spPr>
        <p:txBody>
          <a:bodyPr/>
          <a:lstStyle/>
          <a:p>
            <a:r>
              <a:rPr lang="en-US" altLang="en-US" dirty="0"/>
              <a:t>Le </a:t>
            </a:r>
            <a:r>
              <a:rPr lang="en-US" altLang="en-US" dirty="0" err="1"/>
              <a:t>projet</a:t>
            </a:r>
            <a:r>
              <a:rPr lang="en-US" altLang="en-US" dirty="0"/>
              <a:t> BCH3: </a:t>
            </a:r>
            <a:r>
              <a:rPr lang="en-US" altLang="en-US" dirty="0" err="1"/>
              <a:t>l’Approche</a:t>
            </a:r>
            <a:r>
              <a:rPr lang="en-US" altLang="en-US" dirty="0"/>
              <a:t> (2)</a:t>
            </a:r>
          </a:p>
        </p:txBody>
      </p:sp>
      <p:sp>
        <p:nvSpPr>
          <p:cNvPr id="29698" name="Content Placeholder 2">
            <a:extLst>
              <a:ext uri="{FF2B5EF4-FFF2-40B4-BE49-F238E27FC236}">
                <a16:creationId xmlns:a16="http://schemas.microsoft.com/office/drawing/2014/main" id="{03BF7D2D-6267-8F49-A85B-881231C3C8B4}"/>
              </a:ext>
            </a:extLst>
          </p:cNvPr>
          <p:cNvSpPr>
            <a:spLocks noGrp="1"/>
          </p:cNvSpPr>
          <p:nvPr>
            <p:ph idx="1"/>
          </p:nvPr>
        </p:nvSpPr>
        <p:spPr>
          <a:xfrm>
            <a:off x="628650" y="1825625"/>
            <a:ext cx="7886700" cy="4351338"/>
          </a:xfrm>
        </p:spPr>
        <p:txBody>
          <a:bodyPr/>
          <a:lstStyle/>
          <a:p>
            <a:r>
              <a:rPr lang="fr-FR" altLang="en-US" dirty="0"/>
              <a:t>Le projet a été conçu pour intégrer les besoins de tous les pays et être un projet piloté par les pays.</a:t>
            </a:r>
          </a:p>
          <a:p>
            <a:r>
              <a:rPr lang="fr-FR" altLang="en-US" dirty="0"/>
              <a:t>Le projet est destiné à inciter le gouvernement, l'industrie et la société civile à utiliser des bases de données des CEPRB locales, régionales et mondiales afin que les informations sur la biosécurité soient utilisées de manière appropriée.</a:t>
            </a:r>
          </a:p>
        </p:txBody>
      </p:sp>
    </p:spTree>
    <p:extLst>
      <p:ext uri="{BB962C8B-B14F-4D97-AF65-F5344CB8AC3E}">
        <p14:creationId xmlns:p14="http://schemas.microsoft.com/office/powerpoint/2010/main" val="150064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9A4649C5-3DE7-D246-BD19-2795AB1D50BE}"/>
              </a:ext>
            </a:extLst>
          </p:cNvPr>
          <p:cNvSpPr>
            <a:spLocks noGrp="1"/>
          </p:cNvSpPr>
          <p:nvPr>
            <p:ph type="title"/>
          </p:nvPr>
        </p:nvSpPr>
        <p:spPr>
          <a:xfrm>
            <a:off x="0" y="365125"/>
            <a:ext cx="7108825" cy="1325563"/>
          </a:xfrm>
        </p:spPr>
        <p:txBody>
          <a:bodyPr/>
          <a:lstStyle/>
          <a:p>
            <a:r>
              <a:rPr lang="en-US" altLang="en-US" dirty="0"/>
              <a:t>Le </a:t>
            </a:r>
            <a:r>
              <a:rPr lang="en-US" altLang="en-US" dirty="0" err="1"/>
              <a:t>projet</a:t>
            </a:r>
            <a:r>
              <a:rPr lang="en-US" altLang="en-US" dirty="0"/>
              <a:t> BCH3: </a:t>
            </a:r>
            <a:r>
              <a:rPr lang="en-US" altLang="en-US" dirty="0" err="1"/>
              <a:t>l’Approche</a:t>
            </a:r>
            <a:r>
              <a:rPr lang="en-US" altLang="en-US" dirty="0"/>
              <a:t> (3)</a:t>
            </a:r>
          </a:p>
        </p:txBody>
      </p:sp>
      <p:sp>
        <p:nvSpPr>
          <p:cNvPr id="3" name="Content Placeholder 2">
            <a:extLst>
              <a:ext uri="{FF2B5EF4-FFF2-40B4-BE49-F238E27FC236}">
                <a16:creationId xmlns:a16="http://schemas.microsoft.com/office/drawing/2014/main" id="{13A9CE69-8A0D-2344-ADF6-9BD239CC39F9}"/>
              </a:ext>
            </a:extLst>
          </p:cNvPr>
          <p:cNvSpPr>
            <a:spLocks noGrp="1"/>
          </p:cNvSpPr>
          <p:nvPr>
            <p:ph sz="half" idx="1"/>
          </p:nvPr>
        </p:nvSpPr>
        <p:spPr>
          <a:xfrm>
            <a:off x="628650" y="1825625"/>
            <a:ext cx="3867150" cy="4351338"/>
          </a:xfrm>
          <a:noFill/>
        </p:spPr>
        <p:txBody>
          <a:bodyPr>
            <a:normAutofit fontScale="92500" lnSpcReduction="10000"/>
          </a:bodyPr>
          <a:lstStyle/>
          <a:p>
            <a:r>
              <a:rPr lang="fr-FR"/>
              <a:t>Le BCH III soulignera l'importance des CEPRB nationaux, régionaux et mondiaux, de sorte que les informations fournies sur le CEPRB par les pays voisins ou les pays aux environnements similaires les aident dans leurs processus réglementaires et leurs décisions concernant l'introduction des OVM;</a:t>
            </a:r>
            <a:endParaRPr lang="fr-FR" dirty="0"/>
          </a:p>
        </p:txBody>
      </p:sp>
      <p:sp>
        <p:nvSpPr>
          <p:cNvPr id="2" name="Content Placeholder 1">
            <a:extLst>
              <a:ext uri="{FF2B5EF4-FFF2-40B4-BE49-F238E27FC236}">
                <a16:creationId xmlns:a16="http://schemas.microsoft.com/office/drawing/2014/main" id="{1DE97C34-3847-FD48-B4FD-4D8C91D7E87A}"/>
              </a:ext>
            </a:extLst>
          </p:cNvPr>
          <p:cNvSpPr>
            <a:spLocks noGrp="1"/>
          </p:cNvSpPr>
          <p:nvPr>
            <p:ph sz="half" idx="2"/>
          </p:nvPr>
        </p:nvSpPr>
        <p:spPr>
          <a:xfrm>
            <a:off x="4648200" y="1825625"/>
            <a:ext cx="3867150" cy="4351338"/>
          </a:xfrm>
          <a:noFill/>
        </p:spPr>
        <p:txBody>
          <a:bodyPr>
            <a:normAutofit fontScale="92500" lnSpcReduction="10000"/>
          </a:bodyPr>
          <a:lstStyle/>
          <a:p>
            <a:r>
              <a:rPr lang="fr-FR"/>
              <a:t>Le comité de pilotage du projet sera impliqué tout au long du projet.</a:t>
            </a:r>
          </a:p>
          <a:p>
            <a:endParaRPr lang="fr-FR" dirty="0"/>
          </a:p>
        </p:txBody>
      </p:sp>
    </p:spTree>
    <p:extLst>
      <p:ext uri="{BB962C8B-B14F-4D97-AF65-F5344CB8AC3E}">
        <p14:creationId xmlns:p14="http://schemas.microsoft.com/office/powerpoint/2010/main" val="6704169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4" id="{38403E8C-F5D5-D242-ABB3-D679472674D4}" vid="{80F7A046-7F58-984B-A22E-846B3B8D529F}"/>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9</TotalTime>
  <Words>1035</Words>
  <Application>Microsoft Macintosh PowerPoint</Application>
  <PresentationFormat>Affichage à l'écran (4:3)</PresentationFormat>
  <Paragraphs>123</Paragraphs>
  <Slides>20</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Tahoma</vt:lpstr>
      <vt:lpstr>Times New Roman</vt:lpstr>
      <vt:lpstr>Custom Design</vt:lpstr>
      <vt:lpstr>Atelier National du CEPRB</vt:lpstr>
      <vt:lpstr>Le projet BCH3: Contexte</vt:lpstr>
      <vt:lpstr>Le projet BCH3: Contexte (2)</vt:lpstr>
      <vt:lpstr>Le projet BCH3: Contexte (3)</vt:lpstr>
      <vt:lpstr>Eligibilité</vt:lpstr>
      <vt:lpstr>Le projet BCH3: Objectifs</vt:lpstr>
      <vt:lpstr>Le projet BCH3: l’Approche</vt:lpstr>
      <vt:lpstr>Le projet BCH3: l’Approche (2)</vt:lpstr>
      <vt:lpstr>Le projet BCH3: l’Approche (3)</vt:lpstr>
      <vt:lpstr>Les 4 Composantes du projet BCH III</vt:lpstr>
      <vt:lpstr>Les partenaires</vt:lpstr>
      <vt:lpstr>76 Pays participants</vt:lpstr>
      <vt:lpstr>L’Equipe du projet</vt:lpstr>
      <vt:lpstr>Durée du projet</vt:lpstr>
      <vt:lpstr>Système de conseillers régionaux et matériels de formation</vt:lpstr>
      <vt:lpstr>Conseillers Régionaux CEPRB</vt:lpstr>
      <vt:lpstr>Soutien reçu par les pays</vt:lpstr>
      <vt:lpstr>Statut actuel</vt:lpstr>
      <vt:lpstr>Statut actuel (2)</vt:lpstr>
      <vt:lpstr>Merci pour votre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National du CEPRB</dc:title>
  <dc:subject>CEPRB</dc:subject>
  <dc:creator>MEK</dc:creator>
  <cp:keywords/>
  <dc:description/>
  <cp:lastModifiedBy>Mohamed Elyes Kchouk</cp:lastModifiedBy>
  <cp:revision>5</cp:revision>
  <cp:lastPrinted>2013-02-01T19:56:55Z</cp:lastPrinted>
  <dcterms:created xsi:type="dcterms:W3CDTF">2023-07-23T10:30:53Z</dcterms:created>
  <dcterms:modified xsi:type="dcterms:W3CDTF">2024-06-23T08:42:39Z</dcterms:modified>
  <cp:category/>
</cp:coreProperties>
</file>