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997" r:id="rId1"/>
  </p:sldMasterIdLst>
  <p:notesMasterIdLst>
    <p:notesMasterId r:id="rId68"/>
  </p:notesMasterIdLst>
  <p:handoutMasterIdLst>
    <p:handoutMasterId r:id="rId69"/>
  </p:handoutMasterIdLst>
  <p:sldIdLst>
    <p:sldId id="415" r:id="rId2"/>
    <p:sldId id="257" r:id="rId3"/>
    <p:sldId id="324" r:id="rId4"/>
    <p:sldId id="328" r:id="rId5"/>
    <p:sldId id="327" r:id="rId6"/>
    <p:sldId id="522" r:id="rId7"/>
    <p:sldId id="523" r:id="rId8"/>
    <p:sldId id="524" r:id="rId9"/>
    <p:sldId id="525" r:id="rId10"/>
    <p:sldId id="526" r:id="rId11"/>
    <p:sldId id="333" r:id="rId12"/>
    <p:sldId id="527" r:id="rId13"/>
    <p:sldId id="528" r:id="rId14"/>
    <p:sldId id="529" r:id="rId15"/>
    <p:sldId id="384" r:id="rId16"/>
    <p:sldId id="385" r:id="rId17"/>
    <p:sldId id="398" r:id="rId18"/>
    <p:sldId id="530" r:id="rId19"/>
    <p:sldId id="399" r:id="rId20"/>
    <p:sldId id="386" r:id="rId21"/>
    <p:sldId id="387" r:id="rId22"/>
    <p:sldId id="388" r:id="rId23"/>
    <p:sldId id="397" r:id="rId24"/>
    <p:sldId id="391" r:id="rId25"/>
    <p:sldId id="531" r:id="rId26"/>
    <p:sldId id="393" r:id="rId27"/>
    <p:sldId id="395" r:id="rId28"/>
    <p:sldId id="396" r:id="rId29"/>
    <p:sldId id="389" r:id="rId30"/>
    <p:sldId id="532" r:id="rId31"/>
    <p:sldId id="533" r:id="rId32"/>
    <p:sldId id="416" r:id="rId33"/>
    <p:sldId id="402" r:id="rId34"/>
    <p:sldId id="403" r:id="rId35"/>
    <p:sldId id="404" r:id="rId36"/>
    <p:sldId id="414" r:id="rId37"/>
    <p:sldId id="405" r:id="rId38"/>
    <p:sldId id="406" r:id="rId39"/>
    <p:sldId id="534" r:id="rId40"/>
    <p:sldId id="407" r:id="rId41"/>
    <p:sldId id="409" r:id="rId42"/>
    <p:sldId id="535" r:id="rId43"/>
    <p:sldId id="412" r:id="rId44"/>
    <p:sldId id="536" r:id="rId45"/>
    <p:sldId id="410" r:id="rId46"/>
    <p:sldId id="411" r:id="rId47"/>
    <p:sldId id="516" r:id="rId48"/>
    <p:sldId id="520" r:id="rId49"/>
    <p:sldId id="419" r:id="rId50"/>
    <p:sldId id="420" r:id="rId51"/>
    <p:sldId id="421" r:id="rId52"/>
    <p:sldId id="422" r:id="rId53"/>
    <p:sldId id="423" r:id="rId54"/>
    <p:sldId id="424" r:id="rId55"/>
    <p:sldId id="425" r:id="rId56"/>
    <p:sldId id="426" r:id="rId57"/>
    <p:sldId id="427" r:id="rId58"/>
    <p:sldId id="521" r:id="rId59"/>
    <p:sldId id="430" r:id="rId60"/>
    <p:sldId id="431" r:id="rId61"/>
    <p:sldId id="537" r:id="rId62"/>
    <p:sldId id="432" r:id="rId63"/>
    <p:sldId id="434" r:id="rId64"/>
    <p:sldId id="433" r:id="rId65"/>
    <p:sldId id="435" r:id="rId66"/>
    <p:sldId id="428" r:id="rId67"/>
  </p:sldIdLst>
  <p:sldSz cx="9144000" cy="6858000" type="screen4x3"/>
  <p:notesSz cx="7315200" cy="9601200"/>
  <p:defaultTextStyle>
    <a:defPPr>
      <a:defRPr lang="en-US"/>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4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nesto Ocampo" initials="eo"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6F1"/>
    <a:srgbClr val="FF9933"/>
    <a:srgbClr val="858787"/>
    <a:srgbClr val="009900"/>
    <a:srgbClr val="EC7CFB"/>
    <a:srgbClr val="FEFA7F"/>
    <a:srgbClr val="B9B9B9"/>
    <a:srgbClr val="000066"/>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8" autoAdjust="0"/>
    <p:restoredTop sz="80189" autoAdjust="0"/>
  </p:normalViewPr>
  <p:slideViewPr>
    <p:cSldViewPr>
      <p:cViewPr varScale="1">
        <p:scale>
          <a:sx n="71" d="100"/>
          <a:sy n="71" d="100"/>
        </p:scale>
        <p:origin x="1920" y="168"/>
      </p:cViewPr>
      <p:guideLst>
        <p:guide orient="horz" pos="2160"/>
        <p:guide pos="432"/>
      </p:guideLst>
    </p:cSldViewPr>
  </p:slideViewPr>
  <p:outlineViewPr>
    <p:cViewPr>
      <p:scale>
        <a:sx n="33" d="100"/>
        <a:sy n="33" d="100"/>
      </p:scale>
      <p:origin x="0" y="12768"/>
    </p:cViewPr>
    <p:sldLst>
      <p:sld r:id="rId1" collapse="1"/>
    </p:sldLst>
  </p:outlineViewPr>
  <p:notesTextViewPr>
    <p:cViewPr>
      <p:scale>
        <a:sx n="100" d="100"/>
        <a:sy n="100" d="100"/>
      </p:scale>
      <p:origin x="0" y="0"/>
    </p:cViewPr>
  </p:notesTextViewPr>
  <p:sorterViewPr>
    <p:cViewPr>
      <p:scale>
        <a:sx n="100" d="100"/>
        <a:sy n="100" d="100"/>
      </p:scale>
      <p:origin x="0" y="-2706"/>
    </p:cViewPr>
  </p:sorterViewPr>
  <p:notesViewPr>
    <p:cSldViewPr>
      <p:cViewPr>
        <p:scale>
          <a:sx n="100" d="100"/>
          <a:sy n="100" d="100"/>
        </p:scale>
        <p:origin x="-720" y="269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1AC9FFE-402E-44A5-8B98-51F8AD953E0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483" name="Rectangle 3">
            <a:extLst>
              <a:ext uri="{FF2B5EF4-FFF2-40B4-BE49-F238E27FC236}">
                <a16:creationId xmlns:a16="http://schemas.microsoft.com/office/drawing/2014/main" id="{2B5147FC-864B-4545-BB88-8F774C4A33F6}"/>
              </a:ext>
            </a:extLst>
          </p:cNvPr>
          <p:cNvSpPr>
            <a:spLocks noGrp="1" noChangeArrowheads="1"/>
          </p:cNvSpPr>
          <p:nvPr>
            <p:ph type="dt" sz="quarter"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E1B5D19E-5EED-48B1-A9BE-C669011064B3}" type="datetime1">
              <a:rPr lang="es-ES"/>
              <a:pPr>
                <a:defRPr/>
              </a:pPr>
              <a:t>23/6/24</a:t>
            </a:fld>
            <a:endParaRPr lang="es-ES"/>
          </a:p>
        </p:txBody>
      </p:sp>
      <p:sp>
        <p:nvSpPr>
          <p:cNvPr id="20484" name="Rectangle 4">
            <a:extLst>
              <a:ext uri="{FF2B5EF4-FFF2-40B4-BE49-F238E27FC236}">
                <a16:creationId xmlns:a16="http://schemas.microsoft.com/office/drawing/2014/main" id="{15411998-8A8F-4BBA-A04F-B6DE443B5B56}"/>
              </a:ext>
            </a:extLst>
          </p:cNvPr>
          <p:cNvSpPr>
            <a:spLocks noGrp="1" noChangeArrowheads="1"/>
          </p:cNvSpPr>
          <p:nvPr>
            <p:ph type="ftr" sz="quarter" idx="2"/>
          </p:nvPr>
        </p:nvSpPr>
        <p:spPr bwMode="auto">
          <a:xfrm>
            <a:off x="0" y="9120188"/>
            <a:ext cx="4378325"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11" charset="0"/>
                <a:cs typeface="Arial" charset="0"/>
              </a:defRPr>
            </a:lvl1pPr>
          </a:lstStyle>
          <a:p>
            <a:pPr>
              <a:defRPr/>
            </a:pPr>
            <a:endParaRPr lang="en-US"/>
          </a:p>
          <a:p>
            <a:pPr>
              <a:defRPr/>
            </a:pPr>
            <a:r>
              <a:rPr lang="en-US"/>
              <a:t>Protocolo de Cartagena sobre Seguridad de la Biotecnología</a:t>
            </a:r>
          </a:p>
        </p:txBody>
      </p:sp>
      <p:sp>
        <p:nvSpPr>
          <p:cNvPr id="20485" name="Rectangle 5">
            <a:extLst>
              <a:ext uri="{FF2B5EF4-FFF2-40B4-BE49-F238E27FC236}">
                <a16:creationId xmlns:a16="http://schemas.microsoft.com/office/drawing/2014/main" id="{80D54DE7-7255-483A-9AF1-60C9E7B8503C}"/>
              </a:ext>
            </a:extLst>
          </p:cNvPr>
          <p:cNvSpPr>
            <a:spLocks noGrp="1" noChangeArrowheads="1"/>
          </p:cNvSpPr>
          <p:nvPr>
            <p:ph type="sldNum" sz="quarter" idx="3"/>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AD63E4D6-BD9A-400D-B2C9-4AE79F639E7C}" type="slidenum">
              <a:rPr lang="en-US" altLang="en-US"/>
              <a:pPr>
                <a:defRPr/>
              </a:pPr>
              <a:t>‹N°›</a:t>
            </a:fld>
            <a:endParaRPr lang="en-US" altLang="en-US"/>
          </a:p>
        </p:txBody>
      </p:sp>
    </p:spTree>
    <p:extLst>
      <p:ext uri="{BB962C8B-B14F-4D97-AF65-F5344CB8AC3E}">
        <p14:creationId xmlns:p14="http://schemas.microsoft.com/office/powerpoint/2010/main" val="1111356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834FAF-8DBC-4E4E-8D5A-FFC938B881C1}"/>
              </a:ext>
            </a:extLst>
          </p:cNvPr>
          <p:cNvSpPr>
            <a:spLocks noGrp="1" noChangeArrowheads="1"/>
          </p:cNvSpPr>
          <p:nvPr>
            <p:ph type="hdr" sz="quarter"/>
          </p:nvPr>
        </p:nvSpPr>
        <p:spPr bwMode="auto">
          <a:xfrm>
            <a:off x="0" y="0"/>
            <a:ext cx="3170238"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6147" name="Rectangle 3">
            <a:extLst>
              <a:ext uri="{FF2B5EF4-FFF2-40B4-BE49-F238E27FC236}">
                <a16:creationId xmlns:a16="http://schemas.microsoft.com/office/drawing/2014/main" id="{8037C070-36D2-41CF-A24C-9D366B46FA86}"/>
              </a:ext>
            </a:extLst>
          </p:cNvPr>
          <p:cNvSpPr>
            <a:spLocks noGrp="1" noRot="1" noChangeAspect="1" noChangeArrowheads="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2" name="Rectangle 4">
            <a:extLst>
              <a:ext uri="{FF2B5EF4-FFF2-40B4-BE49-F238E27FC236}">
                <a16:creationId xmlns:a16="http://schemas.microsoft.com/office/drawing/2014/main" id="{3E5667EA-9E67-4AFA-B94E-491559866440}"/>
              </a:ext>
            </a:extLst>
          </p:cNvPr>
          <p:cNvSpPr>
            <a:spLocks noGrp="1" noChangeArrowheads="1"/>
          </p:cNvSpPr>
          <p:nvPr>
            <p:ph type="body" sz="quarter" idx="3"/>
          </p:nvPr>
        </p:nvSpPr>
        <p:spPr bwMode="auto">
          <a:xfrm>
            <a:off x="974725" y="4560888"/>
            <a:ext cx="5365750" cy="4319587"/>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3" name="Rectangle 5">
            <a:extLst>
              <a:ext uri="{FF2B5EF4-FFF2-40B4-BE49-F238E27FC236}">
                <a16:creationId xmlns:a16="http://schemas.microsoft.com/office/drawing/2014/main" id="{C3134A42-CE7D-43D0-8B28-66AEAE8DFABA}"/>
              </a:ext>
            </a:extLst>
          </p:cNvPr>
          <p:cNvSpPr>
            <a:spLocks noGrp="1" noChangeArrowheads="1"/>
          </p:cNvSpPr>
          <p:nvPr>
            <p:ph type="dt" idx="1"/>
          </p:nvPr>
        </p:nvSpPr>
        <p:spPr bwMode="auto">
          <a:xfrm>
            <a:off x="4144963" y="0"/>
            <a:ext cx="3170237" cy="48101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11" charset="0"/>
                <a:cs typeface="Arial" charset="0"/>
              </a:defRPr>
            </a:lvl1pPr>
          </a:lstStyle>
          <a:p>
            <a:pPr>
              <a:defRPr/>
            </a:pPr>
            <a:fld id="{D5DDFD2C-51F7-4D2B-8DD3-F109556CEEF1}" type="datetime1">
              <a:rPr lang="es-ES"/>
              <a:pPr>
                <a:defRPr/>
              </a:pPr>
              <a:t>23/6/24</a:t>
            </a:fld>
            <a:endParaRPr lang="es-ES"/>
          </a:p>
        </p:txBody>
      </p:sp>
      <p:sp>
        <p:nvSpPr>
          <p:cNvPr id="2054" name="Rectangle 6">
            <a:extLst>
              <a:ext uri="{FF2B5EF4-FFF2-40B4-BE49-F238E27FC236}">
                <a16:creationId xmlns:a16="http://schemas.microsoft.com/office/drawing/2014/main" id="{1F646845-4922-4936-9B21-5A826D02AE8C}"/>
              </a:ext>
            </a:extLst>
          </p:cNvPr>
          <p:cNvSpPr>
            <a:spLocks noGrp="1" noChangeArrowheads="1"/>
          </p:cNvSpPr>
          <p:nvPr>
            <p:ph type="ftr" sz="quarter" idx="4"/>
          </p:nvPr>
        </p:nvSpPr>
        <p:spPr bwMode="auto">
          <a:xfrm>
            <a:off x="0" y="9120188"/>
            <a:ext cx="3170238"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s-ES"/>
          </a:p>
        </p:txBody>
      </p:sp>
      <p:sp>
        <p:nvSpPr>
          <p:cNvPr id="2055" name="Rectangle 7">
            <a:extLst>
              <a:ext uri="{FF2B5EF4-FFF2-40B4-BE49-F238E27FC236}">
                <a16:creationId xmlns:a16="http://schemas.microsoft.com/office/drawing/2014/main" id="{A6370890-4FE9-45E8-916C-B4C42A1322EE}"/>
              </a:ext>
            </a:extLst>
          </p:cNvPr>
          <p:cNvSpPr>
            <a:spLocks noGrp="1" noChangeArrowheads="1"/>
          </p:cNvSpPr>
          <p:nvPr>
            <p:ph type="sldNum" sz="quarter" idx="5"/>
          </p:nvPr>
        </p:nvSpPr>
        <p:spPr bwMode="auto">
          <a:xfrm>
            <a:off x="4144963" y="9120188"/>
            <a:ext cx="3170237" cy="48101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513C9078-463A-4EB3-ADDD-E899E163CFAC}" type="slidenum">
              <a:rPr lang="en-US" altLang="en-US"/>
              <a:pPr>
                <a:defRPr/>
              </a:pPr>
              <a:t>‹N°›</a:t>
            </a:fld>
            <a:endParaRPr lang="en-US" altLang="en-US"/>
          </a:p>
        </p:txBody>
      </p:sp>
    </p:spTree>
    <p:extLst>
      <p:ext uri="{BB962C8B-B14F-4D97-AF65-F5344CB8AC3E}">
        <p14:creationId xmlns:p14="http://schemas.microsoft.com/office/powerpoint/2010/main" val="207892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endParaRPr lang="fr-FR" altLang="en-US">
              <a:latin typeface="Times New Roman" panose="02020603050405020304" pitchFamily="18" charset="0"/>
            </a:endParaRPr>
          </a:p>
        </p:txBody>
      </p:sp>
      <p:sp>
        <p:nvSpPr>
          <p:cNvPr id="45060" name="Espace réservé du numéro de diapositive 3"/>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0D6D64B-A625-4951-8225-5E78F9D2A278}" type="slidenum">
              <a:rPr lang="en-US" altLang="en-US" sz="1200"/>
              <a:pPr/>
              <a:t>1</a:t>
            </a:fld>
            <a:endParaRPr lang="en-US" altLang="en-US" sz="1200"/>
          </a:p>
        </p:txBody>
      </p:sp>
    </p:spTree>
    <p:extLst>
      <p:ext uri="{BB962C8B-B14F-4D97-AF65-F5344CB8AC3E}">
        <p14:creationId xmlns:p14="http://schemas.microsoft.com/office/powerpoint/2010/main" val="234965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3CA6EAC-67FB-DE4A-ABCF-5474761743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932250E-D58A-D649-B3E5-E4275985D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Prenons</a:t>
            </a:r>
            <a:r>
              <a:rPr lang="en-US" altLang="en-US" dirty="0"/>
              <a:t> par </a:t>
            </a:r>
            <a:r>
              <a:rPr lang="en-US" altLang="en-US" dirty="0" err="1"/>
              <a:t>exemple</a:t>
            </a:r>
            <a:r>
              <a:rPr lang="en-US" altLang="en-US" dirty="0"/>
              <a:t> le « </a:t>
            </a:r>
            <a:r>
              <a:rPr lang="en-US" altLang="en-US" dirty="0" err="1"/>
              <a:t>registre</a:t>
            </a:r>
            <a:r>
              <a:rPr lang="en-US" altLang="en-US" dirty="0"/>
              <a:t> des OVM ».</a:t>
            </a:r>
          </a:p>
        </p:txBody>
      </p:sp>
      <p:sp>
        <p:nvSpPr>
          <p:cNvPr id="26627" name="Slide Number Placeholder 3">
            <a:extLst>
              <a:ext uri="{FF2B5EF4-FFF2-40B4-BE49-F238E27FC236}">
                <a16:creationId xmlns:a16="http://schemas.microsoft.com/office/drawing/2014/main" id="{A1D97585-99DC-3B4B-9E60-AE82BF7BA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4BFC5-4F75-284B-8920-4FA4CF7B1D47}" type="slidenum">
              <a:rPr lang="en-US" altLang="en-US" smtClean="0"/>
              <a:pPr/>
              <a:t>10</a:t>
            </a:fld>
            <a:endParaRPr lang="en-US" altLang="en-US"/>
          </a:p>
        </p:txBody>
      </p:sp>
    </p:spTree>
    <p:extLst>
      <p:ext uri="{BB962C8B-B14F-4D97-AF65-F5344CB8AC3E}">
        <p14:creationId xmlns:p14="http://schemas.microsoft.com/office/powerpoint/2010/main" val="2101343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291DFF3-68BB-FB48-8446-5472E183152E}"/>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6087D632-2CF3-F74D-84B3-9F8E12A6EC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registre contient une liste d'organismes vivants modifiés publiés sur le CEPRB, avec leurs identifiants uniques classés par ordre alphabétique.</a:t>
            </a:r>
            <a:endParaRPr lang="en-US" altLang="en-US" dirty="0"/>
          </a:p>
        </p:txBody>
      </p:sp>
      <p:sp>
        <p:nvSpPr>
          <p:cNvPr id="36867" name="Slide Number Placeholder 3">
            <a:extLst>
              <a:ext uri="{FF2B5EF4-FFF2-40B4-BE49-F238E27FC236}">
                <a16:creationId xmlns:a16="http://schemas.microsoft.com/office/drawing/2014/main" id="{C375FEC6-BD64-3442-8537-0C3DEE6E20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121DE-2E27-0247-ACC0-705DCC752BC9}" type="slidenum">
              <a:rPr lang="en-US" altLang="en-US" smtClean="0"/>
              <a:pPr/>
              <a:t>11</a:t>
            </a:fld>
            <a:endParaRPr lang="en-US" altLang="en-US"/>
          </a:p>
        </p:txBody>
      </p:sp>
    </p:spTree>
    <p:extLst>
      <p:ext uri="{BB962C8B-B14F-4D97-AF65-F5344CB8AC3E}">
        <p14:creationId xmlns:p14="http://schemas.microsoft.com/office/powerpoint/2010/main" val="72809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291DFF3-68BB-FB48-8446-5472E183152E}"/>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6087D632-2CF3-F74D-84B3-9F8E12A6EC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Cliquez sur le bouton d'exportation pour télécharger le tableau d'informations affiché sous forme de fichier Excel (.xlsx).</a:t>
            </a:r>
            <a:endParaRPr lang="en-US" altLang="en-US" dirty="0"/>
          </a:p>
        </p:txBody>
      </p:sp>
      <p:sp>
        <p:nvSpPr>
          <p:cNvPr id="36867" name="Slide Number Placeholder 3">
            <a:extLst>
              <a:ext uri="{FF2B5EF4-FFF2-40B4-BE49-F238E27FC236}">
                <a16:creationId xmlns:a16="http://schemas.microsoft.com/office/drawing/2014/main" id="{C375FEC6-BD64-3442-8537-0C3DEE6E20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121DE-2E27-0247-ACC0-705DCC752BC9}" type="slidenum">
              <a:rPr lang="en-US" altLang="en-US" smtClean="0"/>
              <a:pPr/>
              <a:t>12</a:t>
            </a:fld>
            <a:endParaRPr lang="en-US" altLang="en-US"/>
          </a:p>
        </p:txBody>
      </p:sp>
    </p:spTree>
    <p:extLst>
      <p:ext uri="{BB962C8B-B14F-4D97-AF65-F5344CB8AC3E}">
        <p14:creationId xmlns:p14="http://schemas.microsoft.com/office/powerpoint/2010/main" val="372758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7291DFF3-68BB-FB48-8446-5472E183152E}"/>
              </a:ext>
            </a:extLst>
          </p:cNvPr>
          <p:cNvSpPr>
            <a:spLocks noGrp="1" noRot="1" noChangeAspect="1" noChangeArrowheads="1" noTextEdit="1"/>
          </p:cNvSpPr>
          <p:nvPr>
            <p:ph type="sldImg"/>
          </p:nvPr>
        </p:nvSpPr>
        <p:spPr>
          <a:ln/>
        </p:spPr>
      </p:sp>
      <p:sp>
        <p:nvSpPr>
          <p:cNvPr id="36866" name="Notes Placeholder 2">
            <a:extLst>
              <a:ext uri="{FF2B5EF4-FFF2-40B4-BE49-F238E27FC236}">
                <a16:creationId xmlns:a16="http://schemas.microsoft.com/office/drawing/2014/main" id="{6087D632-2CF3-F74D-84B3-9F8E12A6EC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Cliquer sur </a:t>
            </a:r>
            <a:r>
              <a:rPr lang="en-US" altLang="en-US" dirty="0" err="1"/>
              <a:t>l'ID</a:t>
            </a:r>
            <a:r>
              <a:rPr lang="en-US" altLang="en-US" dirty="0"/>
              <a:t> </a:t>
            </a:r>
            <a:r>
              <a:rPr lang="en-US" altLang="en-US" dirty="0" err="1"/>
              <a:t>d'enregistrement</a:t>
            </a:r>
            <a:r>
              <a:rPr lang="en-US" altLang="en-US" dirty="0"/>
              <a:t> (</a:t>
            </a:r>
            <a:r>
              <a:rPr lang="en-US" altLang="en-US" dirty="0" err="1"/>
              <a:t>en</a:t>
            </a:r>
            <a:r>
              <a:rPr lang="en-US" altLang="en-US" dirty="0"/>
              <a:t> bleu) </a:t>
            </a:r>
            <a:r>
              <a:rPr lang="en-US" altLang="en-US" dirty="0" err="1"/>
              <a:t>ouvrira</a:t>
            </a:r>
            <a:r>
              <a:rPr lang="en-US" altLang="en-US" dirty="0"/>
              <a:t> </a:t>
            </a:r>
            <a:r>
              <a:rPr lang="en-US" altLang="en-US" dirty="0" err="1"/>
              <a:t>une</a:t>
            </a:r>
            <a:r>
              <a:rPr lang="en-US" altLang="en-US" dirty="0"/>
              <a:t> nouvelle page de </a:t>
            </a:r>
            <a:r>
              <a:rPr lang="en-US" altLang="en-US" dirty="0" err="1"/>
              <a:t>navigateur</a:t>
            </a:r>
            <a:r>
              <a:rPr lang="en-US" altLang="en-US" dirty="0"/>
              <a:t> avec le </a:t>
            </a:r>
            <a:r>
              <a:rPr lang="en-US" altLang="en-US" dirty="0" err="1"/>
              <a:t>fichier</a:t>
            </a:r>
            <a:r>
              <a:rPr lang="en-US" altLang="en-US" dirty="0"/>
              <a:t> </a:t>
            </a:r>
            <a:r>
              <a:rPr lang="en-US" altLang="en-US" dirty="0" err="1"/>
              <a:t>Organisme</a:t>
            </a:r>
            <a:r>
              <a:rPr lang="en-US" altLang="en-US" dirty="0"/>
              <a:t> vivant </a:t>
            </a:r>
            <a:r>
              <a:rPr lang="en-US" altLang="en-US" dirty="0" err="1"/>
              <a:t>modifié</a:t>
            </a:r>
            <a:r>
              <a:rPr lang="en-US" altLang="en-US" dirty="0"/>
              <a:t> </a:t>
            </a:r>
            <a:r>
              <a:rPr lang="en-US" altLang="en-US" dirty="0" err="1"/>
              <a:t>contenant</a:t>
            </a:r>
            <a:r>
              <a:rPr lang="en-US" altLang="en-US" dirty="0"/>
              <a:t> des </a:t>
            </a:r>
            <a:r>
              <a:rPr lang="en-US" altLang="en-US" dirty="0" err="1"/>
              <a:t>informations</a:t>
            </a:r>
            <a:r>
              <a:rPr lang="en-US" altLang="en-US" dirty="0"/>
              <a:t> </a:t>
            </a:r>
            <a:r>
              <a:rPr lang="en-US" altLang="en-US" dirty="0" err="1"/>
              <a:t>détaillées</a:t>
            </a:r>
            <a:r>
              <a:rPr lang="en-US" altLang="en-US" dirty="0"/>
              <a:t> sur </a:t>
            </a:r>
            <a:r>
              <a:rPr lang="en-US" altLang="en-US" dirty="0" err="1"/>
              <a:t>cet</a:t>
            </a:r>
            <a:r>
              <a:rPr lang="en-US" altLang="en-US" dirty="0"/>
              <a:t> OVM.</a:t>
            </a:r>
          </a:p>
        </p:txBody>
      </p:sp>
      <p:sp>
        <p:nvSpPr>
          <p:cNvPr id="36867" name="Slide Number Placeholder 3">
            <a:extLst>
              <a:ext uri="{FF2B5EF4-FFF2-40B4-BE49-F238E27FC236}">
                <a16:creationId xmlns:a16="http://schemas.microsoft.com/office/drawing/2014/main" id="{C375FEC6-BD64-3442-8537-0C3DEE6E20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121DE-2E27-0247-ACC0-705DCC752BC9}" type="slidenum">
              <a:rPr lang="en-US" altLang="en-US" smtClean="0"/>
              <a:pPr/>
              <a:t>14</a:t>
            </a:fld>
            <a:endParaRPr lang="en-US" altLang="en-US"/>
          </a:p>
        </p:txBody>
      </p:sp>
    </p:spTree>
    <p:extLst>
      <p:ext uri="{BB962C8B-B14F-4D97-AF65-F5344CB8AC3E}">
        <p14:creationId xmlns:p14="http://schemas.microsoft.com/office/powerpoint/2010/main" val="479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1C3DD8F9-0DC1-6948-B763-2BDC393F3545}"/>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2FC9E528-0737-E646-AC72-972F86ACDB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noProof="0" dirty="0"/>
              <a:t>La conception des pages du dossier LMO </a:t>
            </a:r>
            <a:r>
              <a:rPr lang="en-US" altLang="en-US" noProof="0" dirty="0" err="1"/>
              <a:t>est</a:t>
            </a:r>
            <a:r>
              <a:rPr lang="en-US" altLang="en-US" noProof="0" dirty="0"/>
              <a:t> </a:t>
            </a:r>
            <a:r>
              <a:rPr lang="en-US" altLang="en-US" noProof="0" dirty="0" err="1"/>
              <a:t>légèrement</a:t>
            </a:r>
            <a:r>
              <a:rPr lang="en-US" altLang="en-US" noProof="0" dirty="0"/>
              <a:t> </a:t>
            </a:r>
            <a:r>
              <a:rPr lang="en-US" altLang="en-US" noProof="0" dirty="0" err="1"/>
              <a:t>modifiée</a:t>
            </a:r>
            <a:r>
              <a:rPr lang="en-US" altLang="en-US" noProof="0" dirty="0"/>
              <a:t> sur la nouvelle plate-</a:t>
            </a:r>
            <a:r>
              <a:rPr lang="en-US" altLang="en-US" noProof="0" dirty="0" err="1"/>
              <a:t>forme</a:t>
            </a:r>
            <a:r>
              <a:rPr lang="en-US" altLang="en-US" noProof="0" dirty="0"/>
              <a:t>. Les sections de dossier </a:t>
            </a:r>
            <a:r>
              <a:rPr lang="en-US" altLang="en-US" noProof="0" dirty="0" err="1"/>
              <a:t>ont</a:t>
            </a:r>
            <a:r>
              <a:rPr lang="en-US" altLang="en-US" noProof="0" dirty="0"/>
              <a:t> </a:t>
            </a:r>
            <a:r>
              <a:rPr lang="en-US" altLang="en-US" noProof="0" dirty="0" err="1"/>
              <a:t>été</a:t>
            </a:r>
            <a:r>
              <a:rPr lang="en-US" altLang="en-US" noProof="0" dirty="0"/>
              <a:t> </a:t>
            </a:r>
            <a:r>
              <a:rPr lang="en-US" altLang="en-US" noProof="0" dirty="0" err="1"/>
              <a:t>raccourcies</a:t>
            </a:r>
            <a:r>
              <a:rPr lang="en-US" altLang="en-US" noProof="0" dirty="0"/>
              <a:t> et les </a:t>
            </a:r>
            <a:r>
              <a:rPr lang="en-US" altLang="en-US" noProof="0" dirty="0" err="1"/>
              <a:t>informations</a:t>
            </a:r>
            <a:r>
              <a:rPr lang="en-US" altLang="en-US" noProof="0" dirty="0"/>
              <a:t> </a:t>
            </a:r>
            <a:r>
              <a:rPr lang="en-US" altLang="en-US" noProof="0" dirty="0" err="1"/>
              <a:t>sont</a:t>
            </a:r>
            <a:r>
              <a:rPr lang="en-US" altLang="en-US" noProof="0" dirty="0"/>
              <a:t> </a:t>
            </a:r>
            <a:r>
              <a:rPr lang="en-US" altLang="en-US" noProof="0" dirty="0" err="1"/>
              <a:t>accessibles</a:t>
            </a:r>
            <a:r>
              <a:rPr lang="en-US" altLang="en-US" noProof="0" dirty="0"/>
              <a:t> </a:t>
            </a:r>
            <a:r>
              <a:rPr lang="en-US" altLang="en-US" noProof="0" dirty="0" err="1"/>
              <a:t>en</a:t>
            </a:r>
            <a:r>
              <a:rPr lang="en-US" altLang="en-US" noProof="0" dirty="0"/>
              <a:t> </a:t>
            </a:r>
            <a:r>
              <a:rPr lang="en-US" altLang="en-US" noProof="0" dirty="0" err="1"/>
              <a:t>cliquant</a:t>
            </a:r>
            <a:r>
              <a:rPr lang="en-US" altLang="en-US" noProof="0" dirty="0"/>
              <a:t> sur </a:t>
            </a:r>
            <a:r>
              <a:rPr lang="en-US" altLang="en-US" noProof="0" dirty="0" err="1"/>
              <a:t>l'ID</a:t>
            </a:r>
            <a:r>
              <a:rPr lang="en-US" altLang="en-US" noProof="0" dirty="0"/>
              <a:t> du dossier </a:t>
            </a:r>
            <a:r>
              <a:rPr lang="en-US" altLang="en-US" noProof="0" dirty="0" err="1"/>
              <a:t>lié</a:t>
            </a:r>
            <a:r>
              <a:rPr lang="en-US" altLang="en-US" noProof="0" dirty="0"/>
              <a:t>.</a:t>
            </a:r>
          </a:p>
        </p:txBody>
      </p:sp>
      <p:sp>
        <p:nvSpPr>
          <p:cNvPr id="43011" name="Slide Number Placeholder 3">
            <a:extLst>
              <a:ext uri="{FF2B5EF4-FFF2-40B4-BE49-F238E27FC236}">
                <a16:creationId xmlns:a16="http://schemas.microsoft.com/office/drawing/2014/main" id="{65312767-E557-E94D-A073-F3AA24D2B15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A872AD-FCF4-5F41-BFEF-5E9C657B09C3}" type="slidenum">
              <a:rPr lang="en-US" altLang="en-US" smtClean="0"/>
              <a:pPr/>
              <a:t>15</a:t>
            </a:fld>
            <a:endParaRPr lang="en-US" altLang="en-US"/>
          </a:p>
        </p:txBody>
      </p:sp>
    </p:spTree>
    <p:extLst>
      <p:ext uri="{BB962C8B-B14F-4D97-AF65-F5344CB8AC3E}">
        <p14:creationId xmlns:p14="http://schemas.microsoft.com/office/powerpoint/2010/main" val="3283264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074A706D-1B5B-F54A-BEAA-BB98C00AAE3F}"/>
              </a:ext>
            </a:extLst>
          </p:cNvPr>
          <p:cNvSpPr>
            <a:spLocks noGrp="1" noRot="1" noChangeAspect="1" noChangeArrowheads="1" noTextEdit="1"/>
          </p:cNvSpPr>
          <p:nvPr>
            <p:ph type="sldImg"/>
          </p:nvPr>
        </p:nvSpPr>
        <p:spPr>
          <a:ln/>
        </p:spPr>
      </p:sp>
      <p:sp>
        <p:nvSpPr>
          <p:cNvPr id="45058" name="Notes Placeholder 2">
            <a:extLst>
              <a:ext uri="{FF2B5EF4-FFF2-40B4-BE49-F238E27FC236}">
                <a16:creationId xmlns:a16="http://schemas.microsoft.com/office/drawing/2014/main" id="{2E34B6E6-1DA0-EE4D-B0D9-939E33092E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Les « Décisions » et les « Évaluations des risques » concernant l'OVM sont accessibles via des liens en haut de la page.</a:t>
            </a:r>
            <a:endParaRPr lang="en-US" altLang="en-US" dirty="0"/>
          </a:p>
        </p:txBody>
      </p:sp>
      <p:sp>
        <p:nvSpPr>
          <p:cNvPr id="45059" name="Slide Number Placeholder 3">
            <a:extLst>
              <a:ext uri="{FF2B5EF4-FFF2-40B4-BE49-F238E27FC236}">
                <a16:creationId xmlns:a16="http://schemas.microsoft.com/office/drawing/2014/main" id="{97682F4B-0171-8F46-A344-91024AD34E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993502-6D7E-3E47-A6E3-39B8FDCFF9EF}" type="slidenum">
              <a:rPr lang="en-US" altLang="en-US" smtClean="0"/>
              <a:pPr/>
              <a:t>16</a:t>
            </a:fld>
            <a:endParaRPr lang="en-US" altLang="en-US"/>
          </a:p>
        </p:txBody>
      </p:sp>
    </p:spTree>
    <p:extLst>
      <p:ext uri="{BB962C8B-B14F-4D97-AF65-F5344CB8AC3E}">
        <p14:creationId xmlns:p14="http://schemas.microsoft.com/office/powerpoint/2010/main" val="3300527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88DDB97-64C2-0540-957F-1B3C4D409187}"/>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0B9B52A5-D9E6-A140-BEDB-F9D30B5569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En cliquant sur les liens « Décisions sur l’OVM » ou les liens « Évaluations des risques », vous serez dirigé vers une nouvelle page avec 3 onglets affichant « Informations sur l’OVM», « Décision sur l’OVM» et « Évaluations des risques ».</a:t>
            </a:r>
            <a:endParaRPr lang="en-US" altLang="en-US" dirty="0"/>
          </a:p>
        </p:txBody>
      </p:sp>
      <p:sp>
        <p:nvSpPr>
          <p:cNvPr id="47107" name="Slide Number Placeholder 3">
            <a:extLst>
              <a:ext uri="{FF2B5EF4-FFF2-40B4-BE49-F238E27FC236}">
                <a16:creationId xmlns:a16="http://schemas.microsoft.com/office/drawing/2014/main" id="{BAE6559B-61B2-5D4C-A8A1-400934BC20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CDCF15-C728-CA48-8A47-40EC21FF7769}" type="slidenum">
              <a:rPr lang="en-US" altLang="en-US" smtClean="0"/>
              <a:pPr/>
              <a:t>17</a:t>
            </a:fld>
            <a:endParaRPr lang="en-US" altLang="en-US"/>
          </a:p>
        </p:txBody>
      </p:sp>
    </p:spTree>
    <p:extLst>
      <p:ext uri="{BB962C8B-B14F-4D97-AF65-F5344CB8AC3E}">
        <p14:creationId xmlns:p14="http://schemas.microsoft.com/office/powerpoint/2010/main" val="1771890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588DDB97-64C2-0540-957F-1B3C4D409187}"/>
              </a:ext>
            </a:extLst>
          </p:cNvPr>
          <p:cNvSpPr>
            <a:spLocks noGrp="1" noRot="1" noChangeAspect="1" noChangeArrowheads="1" noTextEdit="1"/>
          </p:cNvSpPr>
          <p:nvPr>
            <p:ph type="sldImg"/>
          </p:nvPr>
        </p:nvSpPr>
        <p:spPr>
          <a:ln/>
        </p:spPr>
      </p:sp>
      <p:sp>
        <p:nvSpPr>
          <p:cNvPr id="47106" name="Notes Placeholder 2">
            <a:extLst>
              <a:ext uri="{FF2B5EF4-FFF2-40B4-BE49-F238E27FC236}">
                <a16:creationId xmlns:a16="http://schemas.microsoft.com/office/drawing/2014/main" id="{0B9B52A5-D9E6-A140-BEDB-F9D30B5569F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Dans </a:t>
            </a:r>
            <a:r>
              <a:rPr lang="en-US" altLang="en-US" dirty="0" err="1"/>
              <a:t>l'onglet</a:t>
            </a:r>
            <a:r>
              <a:rPr lang="en-US" altLang="en-US" dirty="0"/>
              <a:t> </a:t>
            </a:r>
            <a:r>
              <a:rPr lang="en-US" altLang="en-US" dirty="0" err="1"/>
              <a:t>Décision</a:t>
            </a:r>
            <a:r>
              <a:rPr lang="en-US" altLang="en-US" dirty="0"/>
              <a:t>, un tableau affiche les </a:t>
            </a:r>
            <a:r>
              <a:rPr lang="en-US" altLang="en-US" dirty="0" err="1"/>
              <a:t>décisions</a:t>
            </a:r>
            <a:r>
              <a:rPr lang="en-US" altLang="en-US" dirty="0"/>
              <a:t> des pays </a:t>
            </a:r>
            <a:r>
              <a:rPr lang="en-US" altLang="en-US" dirty="0" err="1"/>
              <a:t>inscrits</a:t>
            </a:r>
            <a:r>
              <a:rPr lang="en-US" altLang="en-US" dirty="0"/>
              <a:t> au CEPRB.</a:t>
            </a:r>
          </a:p>
          <a:p>
            <a:r>
              <a:rPr lang="en-US" altLang="en-US" dirty="0" err="1"/>
              <a:t>Vous</a:t>
            </a:r>
            <a:r>
              <a:rPr lang="en-US" altLang="en-US" dirty="0"/>
              <a:t> </a:t>
            </a:r>
            <a:r>
              <a:rPr lang="en-US" altLang="en-US" dirty="0" err="1"/>
              <a:t>pouvez</a:t>
            </a:r>
            <a:r>
              <a:rPr lang="en-US" altLang="en-US" dirty="0"/>
              <a:t> </a:t>
            </a:r>
            <a:r>
              <a:rPr lang="en-US" altLang="en-US" dirty="0" err="1"/>
              <a:t>sélectionner</a:t>
            </a:r>
            <a:r>
              <a:rPr lang="en-US" altLang="en-US" dirty="0"/>
              <a:t> des </a:t>
            </a:r>
            <a:r>
              <a:rPr lang="en-US" altLang="en-US" dirty="0" err="1"/>
              <a:t>références</a:t>
            </a:r>
            <a:r>
              <a:rPr lang="en-US" altLang="en-US" dirty="0"/>
              <a:t> </a:t>
            </a:r>
            <a:r>
              <a:rPr lang="en-US" altLang="en-US" dirty="0" err="1"/>
              <a:t>croisées</a:t>
            </a:r>
            <a:r>
              <a:rPr lang="en-US" altLang="en-US" dirty="0"/>
              <a:t> avec des bases de </a:t>
            </a:r>
            <a:r>
              <a:rPr lang="en-US" altLang="en-US" dirty="0" err="1"/>
              <a:t>données</a:t>
            </a:r>
            <a:r>
              <a:rPr lang="en-US" altLang="en-US" dirty="0"/>
              <a:t> </a:t>
            </a:r>
            <a:r>
              <a:rPr lang="en-US" altLang="en-US" dirty="0" err="1"/>
              <a:t>externes</a:t>
            </a:r>
            <a:r>
              <a:rPr lang="en-US" altLang="en-US" dirty="0"/>
              <a:t> dans le menu </a:t>
            </a:r>
            <a:r>
              <a:rPr lang="en-US" altLang="en-US" dirty="0" err="1"/>
              <a:t>déroulant</a:t>
            </a:r>
            <a:r>
              <a:rPr lang="en-US" altLang="en-US" dirty="0"/>
              <a:t> </a:t>
            </a:r>
            <a:r>
              <a:rPr lang="en-US" altLang="en-US" dirty="0" err="1"/>
              <a:t>en</a:t>
            </a:r>
            <a:r>
              <a:rPr lang="en-US" altLang="en-US" dirty="0"/>
              <a:t> haut </a:t>
            </a:r>
            <a:r>
              <a:rPr lang="en-US" altLang="en-US" dirty="0" err="1"/>
              <a:t>à</a:t>
            </a:r>
            <a:r>
              <a:rPr lang="en-US" altLang="en-US" dirty="0"/>
              <a:t> droite.</a:t>
            </a:r>
          </a:p>
        </p:txBody>
      </p:sp>
      <p:sp>
        <p:nvSpPr>
          <p:cNvPr id="47107" name="Slide Number Placeholder 3">
            <a:extLst>
              <a:ext uri="{FF2B5EF4-FFF2-40B4-BE49-F238E27FC236}">
                <a16:creationId xmlns:a16="http://schemas.microsoft.com/office/drawing/2014/main" id="{BAE6559B-61B2-5D4C-A8A1-400934BC20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CDCF15-C728-CA48-8A47-40EC21FF7769}" type="slidenum">
              <a:rPr lang="en-US" altLang="en-US" smtClean="0"/>
              <a:pPr/>
              <a:t>18</a:t>
            </a:fld>
            <a:endParaRPr lang="en-US" altLang="en-US"/>
          </a:p>
        </p:txBody>
      </p:sp>
    </p:spTree>
    <p:extLst>
      <p:ext uri="{BB962C8B-B14F-4D97-AF65-F5344CB8AC3E}">
        <p14:creationId xmlns:p14="http://schemas.microsoft.com/office/powerpoint/2010/main" val="1645761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F5F5D038-6F81-4F45-A494-56B9A25CA1BA}"/>
              </a:ext>
            </a:extLst>
          </p:cNvPr>
          <p:cNvSpPr>
            <a:spLocks noGrp="1" noRot="1" noChangeAspect="1" noChangeArrowheads="1" noTextEdit="1"/>
          </p:cNvSpPr>
          <p:nvPr>
            <p:ph type="sldImg"/>
          </p:nvPr>
        </p:nvSpPr>
        <p:spPr>
          <a:ln/>
        </p:spPr>
      </p:sp>
      <p:sp>
        <p:nvSpPr>
          <p:cNvPr id="51202" name="Notes Placeholder 2">
            <a:extLst>
              <a:ext uri="{FF2B5EF4-FFF2-40B4-BE49-F238E27FC236}">
                <a16:creationId xmlns:a16="http://schemas.microsoft.com/office/drawing/2014/main" id="{DB6E704E-C94D-8C41-934B-4E045AC6F5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Les "Décisions d’OVM" du CEPRB et des bases de données externes seront affichées.</a:t>
            </a:r>
            <a:endParaRPr lang="en-US" altLang="en-US" dirty="0"/>
          </a:p>
        </p:txBody>
      </p:sp>
      <p:sp>
        <p:nvSpPr>
          <p:cNvPr id="51203" name="Slide Number Placeholder 3">
            <a:extLst>
              <a:ext uri="{FF2B5EF4-FFF2-40B4-BE49-F238E27FC236}">
                <a16:creationId xmlns:a16="http://schemas.microsoft.com/office/drawing/2014/main" id="{942F3CB4-8591-084B-ABDF-3CCE8EA8C1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6C3381-EBEF-E442-A770-328CA96C492B}" type="slidenum">
              <a:rPr lang="en-US" altLang="en-US" smtClean="0"/>
              <a:pPr/>
              <a:t>19</a:t>
            </a:fld>
            <a:endParaRPr lang="en-US" altLang="en-US"/>
          </a:p>
        </p:txBody>
      </p:sp>
    </p:spTree>
    <p:extLst>
      <p:ext uri="{BB962C8B-B14F-4D97-AF65-F5344CB8AC3E}">
        <p14:creationId xmlns:p14="http://schemas.microsoft.com/office/powerpoint/2010/main" val="930916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6C5A78E6-44DB-B84A-B5EE-67FDA8E912A2}"/>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AAF13B54-5C5E-EB41-980E-4BB65FA7AD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Au bas de chaque page de type d'enregistrement, un nouveau lien appelé "Rapport" a été ajouté.</a:t>
            </a:r>
          </a:p>
          <a:p>
            <a:r>
              <a:rPr lang="fr-FR" altLang="en-US" dirty="0"/>
              <a:t>Si vous êtes connecté au CEPRB, en cliquant sur ce lien, une boîte de dialogue de connexion apparaîtra automatiquement, vous demandant d'utiliser ce formulaire pour signaler un problème avec cet enregistrement et aider le SCDB à maintenir le Centre d'échange pour la prévention des risques biotechnologiques à jour et précis</a:t>
            </a:r>
            <a:r>
              <a:rPr lang="en-US" b="0" i="0" u="none" strike="noStrike" dirty="0">
                <a:solidFill>
                  <a:srgbClr val="A94442"/>
                </a:solidFill>
                <a:effectLst/>
                <a:latin typeface="Helvetica" pitchFamily="2" charset="0"/>
              </a:rPr>
              <a:t>.</a:t>
            </a:r>
            <a:endParaRPr lang="en-US" altLang="en-US" dirty="0"/>
          </a:p>
        </p:txBody>
      </p:sp>
      <p:sp>
        <p:nvSpPr>
          <p:cNvPr id="53251" name="Slide Number Placeholder 3">
            <a:extLst>
              <a:ext uri="{FF2B5EF4-FFF2-40B4-BE49-F238E27FC236}">
                <a16:creationId xmlns:a16="http://schemas.microsoft.com/office/drawing/2014/main" id="{5F8ACF1B-7739-954C-8A15-A8AEC8ECED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182992-7BA3-E148-A1B1-E4F0927FD22B}" type="slidenum">
              <a:rPr lang="en-US" altLang="en-US" smtClean="0"/>
              <a:pPr/>
              <a:t>20</a:t>
            </a:fld>
            <a:endParaRPr lang="en-US" altLang="en-US"/>
          </a:p>
        </p:txBody>
      </p:sp>
    </p:spTree>
    <p:extLst>
      <p:ext uri="{BB962C8B-B14F-4D97-AF65-F5344CB8AC3E}">
        <p14:creationId xmlns:p14="http://schemas.microsoft.com/office/powerpoint/2010/main" val="3393677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a:extLst>
              <a:ext uri="{FF2B5EF4-FFF2-40B4-BE49-F238E27FC236}">
                <a16:creationId xmlns:a16="http://schemas.microsoft.com/office/drawing/2014/main" id="{25CDD1C5-46DE-6142-8DA1-6C1C0175A8E9}"/>
              </a:ext>
            </a:extLst>
          </p:cNvPr>
          <p:cNvSpPr>
            <a:spLocks noGrp="1" noRot="1" noChangeAspect="1" noTextEdit="1"/>
          </p:cNvSpPr>
          <p:nvPr>
            <p:ph type="sldImg"/>
          </p:nvPr>
        </p:nvSpPr>
        <p:spPr>
          <a:ln/>
        </p:spPr>
      </p:sp>
      <p:sp>
        <p:nvSpPr>
          <p:cNvPr id="32771" name="Espace réservé des commentaires 2">
            <a:extLst>
              <a:ext uri="{FF2B5EF4-FFF2-40B4-BE49-F238E27FC236}">
                <a16:creationId xmlns:a16="http://schemas.microsoft.com/office/drawing/2014/main" id="{CCC28528-0DD8-234D-AEC2-DD67F5F7BD66}"/>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fr-FR" altLang="en-TN">
              <a:latin typeface="Times New Roman" panose="02020603050405020304" pitchFamily="18" charset="0"/>
            </a:endParaRPr>
          </a:p>
        </p:txBody>
      </p:sp>
      <p:sp>
        <p:nvSpPr>
          <p:cNvPr id="32772" name="Espace réservé du numéro de diapositive 3">
            <a:extLst>
              <a:ext uri="{FF2B5EF4-FFF2-40B4-BE49-F238E27FC236}">
                <a16:creationId xmlns:a16="http://schemas.microsoft.com/office/drawing/2014/main" id="{6AA8B242-F1D3-0A41-943E-06D75E15B282}"/>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B4C1755-5597-B14D-B815-37F7B7036933}" type="slidenum">
              <a:rPr lang="en-US" altLang="en-TN" sz="1200"/>
              <a:pPr/>
              <a:t>2</a:t>
            </a:fld>
            <a:endParaRPr lang="en-US" altLang="en-TN" sz="1200"/>
          </a:p>
        </p:txBody>
      </p:sp>
    </p:spTree>
    <p:extLst>
      <p:ext uri="{BB962C8B-B14F-4D97-AF65-F5344CB8AC3E}">
        <p14:creationId xmlns:p14="http://schemas.microsoft.com/office/powerpoint/2010/main" val="531225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0B71816D-E50C-D64B-8606-9397C95FD23C}"/>
              </a:ext>
            </a:extLst>
          </p:cNvPr>
          <p:cNvSpPr>
            <a:spLocks noGrp="1" noRot="1" noChangeAspect="1" noChangeArrowheads="1" noTextEdit="1"/>
          </p:cNvSpPr>
          <p:nvPr>
            <p:ph type="sldImg"/>
          </p:nvPr>
        </p:nvSpPr>
        <p:spPr>
          <a:ln/>
        </p:spPr>
      </p:sp>
      <p:sp>
        <p:nvSpPr>
          <p:cNvPr id="55298" name="Notes Placeholder 2">
            <a:extLst>
              <a:ext uri="{FF2B5EF4-FFF2-40B4-BE49-F238E27FC236}">
                <a16:creationId xmlns:a16="http://schemas.microsoft.com/office/drawing/2014/main" id="{F53D8643-D6F4-184B-AABB-3DC3094013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vous demandant d'utiliser ce formulaire pour signaler un problème avec cet enregistrement et aider le SCDB à maintenir le Centre d'échange pour la prévention des risques biotechnologiques à jour et exact.</a:t>
            </a:r>
            <a:endParaRPr lang="en-US" altLang="en-US" dirty="0"/>
          </a:p>
        </p:txBody>
      </p:sp>
      <p:sp>
        <p:nvSpPr>
          <p:cNvPr id="55299" name="Slide Number Placeholder 3">
            <a:extLst>
              <a:ext uri="{FF2B5EF4-FFF2-40B4-BE49-F238E27FC236}">
                <a16:creationId xmlns:a16="http://schemas.microsoft.com/office/drawing/2014/main" id="{13518CB6-9E7B-0B41-AA18-021BF7401E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AB5F4B-9E67-314D-BA3D-E9A495C8C921}" type="slidenum">
              <a:rPr lang="en-US" altLang="en-US" smtClean="0"/>
              <a:pPr/>
              <a:t>21</a:t>
            </a:fld>
            <a:endParaRPr lang="en-US" altLang="en-US"/>
          </a:p>
        </p:txBody>
      </p:sp>
    </p:spTree>
    <p:extLst>
      <p:ext uri="{BB962C8B-B14F-4D97-AF65-F5344CB8AC3E}">
        <p14:creationId xmlns:p14="http://schemas.microsoft.com/office/powerpoint/2010/main" val="2450245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EFF7A54-8639-2B48-9B8A-2220DCECB2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84E62D-6BF8-D24B-BCAD-D2A2F847811B}" type="slidenum">
              <a:rPr lang="en-US" altLang="en-US" smtClean="0"/>
              <a:pPr/>
              <a:t>22</a:t>
            </a:fld>
            <a:endParaRPr lang="en-US" altLang="en-US"/>
          </a:p>
        </p:txBody>
      </p:sp>
      <p:sp>
        <p:nvSpPr>
          <p:cNvPr id="57346" name="Rectangle 2">
            <a:extLst>
              <a:ext uri="{FF2B5EF4-FFF2-40B4-BE49-F238E27FC236}">
                <a16:creationId xmlns:a16="http://schemas.microsoft.com/office/drawing/2014/main" id="{056A641A-94D7-3346-8BF8-691080646D9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ACBB8B14-1DED-1842-BB41-27D92D28473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Cliquez sur "Rechercher" dans le menu déroulant pour accéder à l'interface de recherche.</a:t>
            </a:r>
            <a:endParaRPr lang="en-US" altLang="en-US" dirty="0"/>
          </a:p>
        </p:txBody>
      </p:sp>
    </p:spTree>
    <p:extLst>
      <p:ext uri="{BB962C8B-B14F-4D97-AF65-F5344CB8AC3E}">
        <p14:creationId xmlns:p14="http://schemas.microsoft.com/office/powerpoint/2010/main" val="50557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3023412-EBFA-5043-8E7B-2B6E4B64FB37}"/>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3816D2F2-EA0E-D94A-BA32-14CC5F6083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L'interface de recherche vous donne la possibilité d'utiliser une combinaison de filtres globaux et de sous-filtres pour accéder aux informations spécifiques dont vous avez besoin.</a:t>
            </a:r>
          </a:p>
          <a:p>
            <a:r>
              <a:rPr lang="fr-FR" altLang="en-US" dirty="0"/>
              <a:t>Ensuite, les résultats peuvent être triés et affichés de différentes manières pour le confort de l'utilisateur.</a:t>
            </a:r>
            <a:endParaRPr lang="en-US" altLang="en-US" dirty="0"/>
          </a:p>
        </p:txBody>
      </p:sp>
      <p:sp>
        <p:nvSpPr>
          <p:cNvPr id="59395" name="Slide Number Placeholder 3">
            <a:extLst>
              <a:ext uri="{FF2B5EF4-FFF2-40B4-BE49-F238E27FC236}">
                <a16:creationId xmlns:a16="http://schemas.microsoft.com/office/drawing/2014/main" id="{E433844D-E016-1D47-A0CE-68B734DB13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9D963B-E09A-6C47-8739-79E09B0F5191}" type="slidenum">
              <a:rPr lang="en-US" altLang="en-US" smtClean="0"/>
              <a:pPr/>
              <a:t>23</a:t>
            </a:fld>
            <a:endParaRPr lang="en-US" altLang="en-US"/>
          </a:p>
        </p:txBody>
      </p:sp>
    </p:spTree>
    <p:extLst>
      <p:ext uri="{BB962C8B-B14F-4D97-AF65-F5344CB8AC3E}">
        <p14:creationId xmlns:p14="http://schemas.microsoft.com/office/powerpoint/2010/main" val="946981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5A51E96D-2C8B-F944-814E-F981DC852FA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7A58865-3ED6-5443-9DB8-E73AB4FCDF94}"/>
              </a:ext>
            </a:extLst>
          </p:cNvPr>
          <p:cNvSpPr>
            <a:spLocks noGrp="1"/>
          </p:cNvSpPr>
          <p:nvPr>
            <p:ph type="body" idx="1"/>
          </p:nvPr>
        </p:nvSpPr>
        <p:spPr/>
        <p:txBody>
          <a:bodyPr/>
          <a:lstStyle/>
          <a:p>
            <a:pPr>
              <a:defRPr/>
            </a:pPr>
            <a:r>
              <a:rPr lang="fr-FR" dirty="0"/>
              <a:t>Cliquez sur "Types d'enregistrements" pour accéder à plus de filtres afin de rechercher par enregistrement national ou enregistrement de référence ou enregistrements spécifiques aux SCBD.</a:t>
            </a:r>
            <a:endParaRPr lang="en-US" dirty="0"/>
          </a:p>
        </p:txBody>
      </p:sp>
      <p:sp>
        <p:nvSpPr>
          <p:cNvPr id="61443" name="Slide Number Placeholder 3">
            <a:extLst>
              <a:ext uri="{FF2B5EF4-FFF2-40B4-BE49-F238E27FC236}">
                <a16:creationId xmlns:a16="http://schemas.microsoft.com/office/drawing/2014/main" id="{0BC624E6-D212-104E-8CAD-0D2D63C327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D006B6-AA11-9F46-9F68-670B345E7AA9}" type="slidenum">
              <a:rPr lang="en-US" altLang="en-US" smtClean="0"/>
              <a:pPr/>
              <a:t>24</a:t>
            </a:fld>
            <a:endParaRPr lang="en-US" altLang="en-US"/>
          </a:p>
        </p:txBody>
      </p:sp>
    </p:spTree>
    <p:extLst>
      <p:ext uri="{BB962C8B-B14F-4D97-AF65-F5344CB8AC3E}">
        <p14:creationId xmlns:p14="http://schemas.microsoft.com/office/powerpoint/2010/main" val="3724785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5A51E96D-2C8B-F944-814E-F981DC852FA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07A58865-3ED6-5443-9DB8-E73AB4FCDF94}"/>
              </a:ext>
            </a:extLst>
          </p:cNvPr>
          <p:cNvSpPr>
            <a:spLocks noGrp="1"/>
          </p:cNvSpPr>
          <p:nvPr>
            <p:ph type="body" idx="1"/>
          </p:nvPr>
        </p:nvSpPr>
        <p:spPr/>
        <p:txBody>
          <a:bodyPr/>
          <a:lstStyle/>
          <a:p>
            <a:pPr>
              <a:defRPr/>
            </a:pPr>
            <a:r>
              <a:rPr lang="fr-FR" dirty="0"/>
              <a:t>Cliquez sur « Mots clés » pour afficher une liste de mots clés prédéfinis et sélectionnez un mot clé dans cette liste.</a:t>
            </a:r>
            <a:endParaRPr lang="en-US" dirty="0"/>
          </a:p>
        </p:txBody>
      </p:sp>
      <p:sp>
        <p:nvSpPr>
          <p:cNvPr id="61443" name="Slide Number Placeholder 3">
            <a:extLst>
              <a:ext uri="{FF2B5EF4-FFF2-40B4-BE49-F238E27FC236}">
                <a16:creationId xmlns:a16="http://schemas.microsoft.com/office/drawing/2014/main" id="{0BC624E6-D212-104E-8CAD-0D2D63C327D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D006B6-AA11-9F46-9F68-670B345E7AA9}" type="slidenum">
              <a:rPr lang="en-US" altLang="en-US" smtClean="0"/>
              <a:pPr/>
              <a:t>25</a:t>
            </a:fld>
            <a:endParaRPr lang="en-US" altLang="en-US"/>
          </a:p>
        </p:txBody>
      </p:sp>
    </p:spTree>
    <p:extLst>
      <p:ext uri="{BB962C8B-B14F-4D97-AF65-F5344CB8AC3E}">
        <p14:creationId xmlns:p14="http://schemas.microsoft.com/office/powerpoint/2010/main" val="1152783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D10299B-281A-2F42-AAB0-C41EF0B6E606}"/>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42C3F1F3-4D18-F34C-8A8B-363C4A4C3DB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Pour affiner votre recherche, sélectionnez un ou plusieurs pays ou régions à partir des filtres "Pays" et "Région".</a:t>
            </a:r>
            <a:endParaRPr lang="en-US" altLang="en-US" dirty="0"/>
          </a:p>
        </p:txBody>
      </p:sp>
      <p:sp>
        <p:nvSpPr>
          <p:cNvPr id="65539" name="Slide Number Placeholder 3">
            <a:extLst>
              <a:ext uri="{FF2B5EF4-FFF2-40B4-BE49-F238E27FC236}">
                <a16:creationId xmlns:a16="http://schemas.microsoft.com/office/drawing/2014/main" id="{8635C5B4-5A8C-3843-BEB7-9C8099A3C3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D48CAF-786E-9F47-9690-01AB660CBB23}" type="slidenum">
              <a:rPr lang="en-US" altLang="en-US" smtClean="0"/>
              <a:pPr/>
              <a:t>26</a:t>
            </a:fld>
            <a:endParaRPr lang="en-US" altLang="en-US"/>
          </a:p>
        </p:txBody>
      </p:sp>
    </p:spTree>
    <p:extLst>
      <p:ext uri="{BB962C8B-B14F-4D97-AF65-F5344CB8AC3E}">
        <p14:creationId xmlns:p14="http://schemas.microsoft.com/office/powerpoint/2010/main" val="1789382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FBB458B4-012C-444D-8DAD-2F357D082FAF}"/>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5E77C5D6-2A8F-6041-BEFA-7120BC8BB7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Cliquez sur "Date" pour filtrer par une date ou une plage de dates spécifique.</a:t>
            </a:r>
            <a:endParaRPr lang="en-US" altLang="en-US" dirty="0"/>
          </a:p>
        </p:txBody>
      </p:sp>
      <p:sp>
        <p:nvSpPr>
          <p:cNvPr id="67587" name="Slide Number Placeholder 3">
            <a:extLst>
              <a:ext uri="{FF2B5EF4-FFF2-40B4-BE49-F238E27FC236}">
                <a16:creationId xmlns:a16="http://schemas.microsoft.com/office/drawing/2014/main" id="{DE08F3F3-BF64-EA4A-8242-3432E000BAE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5D493D-A42B-9640-B4E6-060394F130BB}" type="slidenum">
              <a:rPr lang="en-US" altLang="en-US" smtClean="0"/>
              <a:pPr/>
              <a:t>27</a:t>
            </a:fld>
            <a:endParaRPr lang="en-US" altLang="en-US"/>
          </a:p>
        </p:txBody>
      </p:sp>
    </p:spTree>
    <p:extLst>
      <p:ext uri="{BB962C8B-B14F-4D97-AF65-F5344CB8AC3E}">
        <p14:creationId xmlns:p14="http://schemas.microsoft.com/office/powerpoint/2010/main" val="9776753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1564CB6F-162A-964B-9BF1-F1CAA24166FE}"/>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72658C72-54C8-CF4C-B0BF-0197C8A4AAB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Tapez dans la barre « </a:t>
            </a:r>
            <a:r>
              <a:rPr lang="fr-FR" altLang="en-US" dirty="0" err="1"/>
              <a:t>Search</a:t>
            </a:r>
            <a:r>
              <a:rPr lang="fr-FR" altLang="en-US" dirty="0"/>
              <a:t> the Clearing-House » pour rechercher des informations dans le nouveau BCH.</a:t>
            </a:r>
            <a:endParaRPr lang="en-US" altLang="en-US" dirty="0"/>
          </a:p>
        </p:txBody>
      </p:sp>
      <p:sp>
        <p:nvSpPr>
          <p:cNvPr id="69635" name="Slide Number Placeholder 3">
            <a:extLst>
              <a:ext uri="{FF2B5EF4-FFF2-40B4-BE49-F238E27FC236}">
                <a16:creationId xmlns:a16="http://schemas.microsoft.com/office/drawing/2014/main" id="{B57DF10F-AEE6-C547-BEFF-14F682691BB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54B0B-26D9-574D-AFB9-067C0621CF1E}" type="slidenum">
              <a:rPr lang="en-US" altLang="en-US" smtClean="0"/>
              <a:pPr/>
              <a:t>28</a:t>
            </a:fld>
            <a:endParaRPr lang="en-US" altLang="en-US"/>
          </a:p>
        </p:txBody>
      </p:sp>
    </p:spTree>
    <p:extLst>
      <p:ext uri="{BB962C8B-B14F-4D97-AF65-F5344CB8AC3E}">
        <p14:creationId xmlns:p14="http://schemas.microsoft.com/office/powerpoint/2010/main" val="5530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3AB065AB-2D0E-D04E-9D00-DD05E6040CE8}"/>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72C8779A-C4A8-4544-82E5-2BADB19148B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Après avoir sélectionné les filtres globaux (par exemple, les types d'enregistrement),</a:t>
            </a:r>
            <a:endParaRPr lang="en-US" altLang="en-US" dirty="0"/>
          </a:p>
        </p:txBody>
      </p:sp>
      <p:sp>
        <p:nvSpPr>
          <p:cNvPr id="71683" name="Slide Number Placeholder 3">
            <a:extLst>
              <a:ext uri="{FF2B5EF4-FFF2-40B4-BE49-F238E27FC236}">
                <a16:creationId xmlns:a16="http://schemas.microsoft.com/office/drawing/2014/main" id="{3D2928E8-07C8-CB48-91BA-D45679FF8D4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7D9179-E2B4-1246-8644-0E53A195BA3F}" type="slidenum">
              <a:rPr lang="en-US" altLang="en-US" smtClean="0"/>
              <a:pPr/>
              <a:t>29</a:t>
            </a:fld>
            <a:endParaRPr lang="en-US" altLang="en-US"/>
          </a:p>
        </p:txBody>
      </p:sp>
    </p:spTree>
    <p:extLst>
      <p:ext uri="{BB962C8B-B14F-4D97-AF65-F5344CB8AC3E}">
        <p14:creationId xmlns:p14="http://schemas.microsoft.com/office/powerpoint/2010/main" val="775573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a:t>
            </a:r>
            <a:r>
              <a:rPr lang="en-US" dirty="0" err="1"/>
              <a:t>différents</a:t>
            </a:r>
            <a:r>
              <a:rPr lang="en-US" dirty="0"/>
              <a:t> « Types </a:t>
            </a:r>
            <a:r>
              <a:rPr lang="en-US" dirty="0" err="1"/>
              <a:t>d'enregistrement</a:t>
            </a:r>
            <a:r>
              <a:rPr lang="en-US" dirty="0"/>
              <a:t> » </a:t>
            </a:r>
            <a:r>
              <a:rPr lang="en-US" dirty="0" err="1"/>
              <a:t>sont</a:t>
            </a:r>
            <a:r>
              <a:rPr lang="en-US" dirty="0"/>
              <a:t> </a:t>
            </a:r>
            <a:r>
              <a:rPr lang="en-US" dirty="0" err="1"/>
              <a:t>affichés</a:t>
            </a:r>
            <a:r>
              <a:rPr lang="en-US" dirty="0"/>
              <a:t>.</a:t>
            </a:r>
          </a:p>
        </p:txBody>
      </p:sp>
      <p:sp>
        <p:nvSpPr>
          <p:cNvPr id="4" name="Slide Number Placeholder 3"/>
          <p:cNvSpPr>
            <a:spLocks noGrp="1"/>
          </p:cNvSpPr>
          <p:nvPr>
            <p:ph type="sldNum" sz="quarter" idx="5"/>
          </p:nvPr>
        </p:nvSpPr>
        <p:spPr/>
        <p:txBody>
          <a:bodyPr/>
          <a:lstStyle/>
          <a:p>
            <a:pPr>
              <a:defRPr/>
            </a:pPr>
            <a:fld id="{513C9078-463A-4EB3-ADDD-E899E163CFAC}" type="slidenum">
              <a:rPr lang="en-US" altLang="en-US" smtClean="0"/>
              <a:pPr>
                <a:defRPr/>
              </a:pPr>
              <a:t>30</a:t>
            </a:fld>
            <a:endParaRPr lang="en-US" altLang="en-US"/>
          </a:p>
        </p:txBody>
      </p:sp>
    </p:spTree>
    <p:extLst>
      <p:ext uri="{BB962C8B-B14F-4D97-AF65-F5344CB8AC3E}">
        <p14:creationId xmlns:p14="http://schemas.microsoft.com/office/powerpoint/2010/main" val="293744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DAC838D2-8F1A-AD4C-A7E8-534F4CD09C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4A6FC5-0D8C-3E4D-957F-67D35F9DF866}" type="slidenum">
              <a:rPr lang="en-US" altLang="en-US" smtClean="0"/>
              <a:pPr/>
              <a:t>3</a:t>
            </a:fld>
            <a:endParaRPr lang="en-US" altLang="en-US"/>
          </a:p>
        </p:txBody>
      </p:sp>
      <p:sp>
        <p:nvSpPr>
          <p:cNvPr id="20482" name="Rectangle 2">
            <a:extLst>
              <a:ext uri="{FF2B5EF4-FFF2-40B4-BE49-F238E27FC236}">
                <a16:creationId xmlns:a16="http://schemas.microsoft.com/office/drawing/2014/main" id="{09B2885C-AB52-5A4B-8010-4D2B3D4B058C}"/>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849CB5C1-D236-B846-A273-56A7B3889C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dirty="0"/>
              <a:t>Lorsque vous cliquez sur la section « Rechercher » de la barre de navigation horizontale, un menu déroulant apparaît à partir duquel vous pouvez sélectionner « Enregistrements » ou « Registres » ou « Analyseur de rapports nationaux ».</a:t>
            </a:r>
            <a:endParaRPr lang="en-US" altLang="en-US" dirty="0"/>
          </a:p>
        </p:txBody>
      </p:sp>
    </p:spTree>
    <p:extLst>
      <p:ext uri="{BB962C8B-B14F-4D97-AF65-F5344CB8AC3E}">
        <p14:creationId xmlns:p14="http://schemas.microsoft.com/office/powerpoint/2010/main" val="1852584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F9E4933D-EBF5-254E-8026-BD814A0E2B72}"/>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A85ACF5B-4484-F942-A628-1DFCA4F586D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Les filtres globaux utilisés apparaissent en haut de la page. Si vous sélectionnez quelques filtres globaux, par exemple « Autorité nationale compétente », « Afrique » et « Évaluation des risques fournie par un processus réglementaire, des sous-filtres peuvent être ajoutés à partir de la bannière latérale. Au fur et à mesure que vous ajoutez des filtres, les résultats affichés sont mis à jour.</a:t>
            </a:r>
            <a:endParaRPr lang="en-US" altLang="en-US" dirty="0"/>
          </a:p>
        </p:txBody>
      </p:sp>
      <p:sp>
        <p:nvSpPr>
          <p:cNvPr id="73731" name="Slide Number Placeholder 3">
            <a:extLst>
              <a:ext uri="{FF2B5EF4-FFF2-40B4-BE49-F238E27FC236}">
                <a16:creationId xmlns:a16="http://schemas.microsoft.com/office/drawing/2014/main" id="{E55A5DBF-B9FC-424E-A303-72FCC2ECAE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C7268B-41ED-1440-BA72-23EA64F4C882}" type="slidenum">
              <a:rPr lang="en-US" altLang="en-US" smtClean="0"/>
              <a:pPr/>
              <a:t>31</a:t>
            </a:fld>
            <a:endParaRPr lang="en-US" altLang="en-US"/>
          </a:p>
        </p:txBody>
      </p:sp>
    </p:spTree>
    <p:extLst>
      <p:ext uri="{BB962C8B-B14F-4D97-AF65-F5344CB8AC3E}">
        <p14:creationId xmlns:p14="http://schemas.microsoft.com/office/powerpoint/2010/main" val="244072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77A6C28B-BE54-6445-9FBF-4D478A41B08C}"/>
              </a:ext>
            </a:extLst>
          </p:cNvPr>
          <p:cNvSpPr>
            <a:spLocks noGrp="1" noRot="1" noChangeAspect="1" noChangeArrowheads="1" noTextEdit="1"/>
          </p:cNvSpPr>
          <p:nvPr>
            <p:ph type="sldImg"/>
          </p:nvPr>
        </p:nvSpPr>
        <p:spPr>
          <a:ln/>
        </p:spPr>
      </p:sp>
      <p:sp>
        <p:nvSpPr>
          <p:cNvPr id="75778" name="Notes Placeholder 2">
            <a:extLst>
              <a:ext uri="{FF2B5EF4-FFF2-40B4-BE49-F238E27FC236}">
                <a16:creationId xmlns:a16="http://schemas.microsoft.com/office/drawing/2014/main" id="{589F2151-BCBB-A84B-8034-E1732AF1C66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En cliquant sur l'icône à gauche d'un filtre global, un menu déroulant vous permet soit de « désactiver temporairement » un filtre, soit de « exclure des résultats » ou de « supprimer un filtre ».</a:t>
            </a:r>
            <a:endParaRPr lang="en-US" altLang="en-US" dirty="0"/>
          </a:p>
        </p:txBody>
      </p:sp>
      <p:sp>
        <p:nvSpPr>
          <p:cNvPr id="75779" name="Slide Number Placeholder 3">
            <a:extLst>
              <a:ext uri="{FF2B5EF4-FFF2-40B4-BE49-F238E27FC236}">
                <a16:creationId xmlns:a16="http://schemas.microsoft.com/office/drawing/2014/main" id="{D5FD7766-C944-A74B-9247-643FB8BCBAE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D52F6D-5EEC-6B4D-B9F6-34C1992A61BA}" type="slidenum">
              <a:rPr lang="en-US" altLang="en-US" smtClean="0"/>
              <a:pPr/>
              <a:t>32</a:t>
            </a:fld>
            <a:endParaRPr lang="en-US" altLang="en-US"/>
          </a:p>
        </p:txBody>
      </p:sp>
    </p:spTree>
    <p:extLst>
      <p:ext uri="{BB962C8B-B14F-4D97-AF65-F5344CB8AC3E}">
        <p14:creationId xmlns:p14="http://schemas.microsoft.com/office/powerpoint/2010/main" val="831068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69A18198-C292-934E-BFDB-0AE0DCD7D1BF}"/>
              </a:ext>
            </a:extLst>
          </p:cNvPr>
          <p:cNvSpPr>
            <a:spLocks noGrp="1" noRot="1" noChangeAspect="1" noChangeArrowheads="1" noTextEdit="1"/>
          </p:cNvSpPr>
          <p:nvPr>
            <p:ph type="sldImg"/>
          </p:nvPr>
        </p:nvSpPr>
        <p:spPr>
          <a:ln/>
        </p:spPr>
      </p:sp>
      <p:sp>
        <p:nvSpPr>
          <p:cNvPr id="77826" name="Notes Placeholder 2">
            <a:extLst>
              <a:ext uri="{FF2B5EF4-FFF2-40B4-BE49-F238E27FC236}">
                <a16:creationId xmlns:a16="http://schemas.microsoft.com/office/drawing/2014/main" id="{B97265DF-D456-4F4E-9B5A-5D1ACEA94F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À l'aide de ces onglets, dans la section des résultats, vous pouvez accéder soit à tous les enregistrements filtrés, soit uniquement aux enregistrements nationaux, soit aux enregistrements de référence ou aux enregistrements SCBD.</a:t>
            </a:r>
            <a:endParaRPr lang="en-US" altLang="en-US" dirty="0"/>
          </a:p>
        </p:txBody>
      </p:sp>
      <p:sp>
        <p:nvSpPr>
          <p:cNvPr id="77827" name="Slide Number Placeholder 3">
            <a:extLst>
              <a:ext uri="{FF2B5EF4-FFF2-40B4-BE49-F238E27FC236}">
                <a16:creationId xmlns:a16="http://schemas.microsoft.com/office/drawing/2014/main" id="{1EE9B173-7B65-2C42-84C1-652A3B0104E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D82FB9-FEB6-AE41-B5EF-71C97945EB9E}" type="slidenum">
              <a:rPr lang="en-US" altLang="en-US" smtClean="0"/>
              <a:pPr/>
              <a:t>33</a:t>
            </a:fld>
            <a:endParaRPr lang="en-US" altLang="en-US"/>
          </a:p>
        </p:txBody>
      </p:sp>
    </p:spTree>
    <p:extLst>
      <p:ext uri="{BB962C8B-B14F-4D97-AF65-F5344CB8AC3E}">
        <p14:creationId xmlns:p14="http://schemas.microsoft.com/office/powerpoint/2010/main" val="3259715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17B4A246-9688-8E40-8FBF-709705D1F885}"/>
              </a:ext>
            </a:extLst>
          </p:cNvPr>
          <p:cNvSpPr>
            <a:spLocks noGrp="1" noRot="1" noChangeAspect="1" noChangeArrowheads="1" noTextEdit="1"/>
          </p:cNvSpPr>
          <p:nvPr>
            <p:ph type="sldImg"/>
          </p:nvPr>
        </p:nvSpPr>
        <p:spPr>
          <a:ln/>
        </p:spPr>
      </p:sp>
      <p:sp>
        <p:nvSpPr>
          <p:cNvPr id="79874" name="Notes Placeholder 2">
            <a:extLst>
              <a:ext uri="{FF2B5EF4-FFF2-40B4-BE49-F238E27FC236}">
                <a16:creationId xmlns:a16="http://schemas.microsoft.com/office/drawing/2014/main" id="{FBC8BFCF-CBD0-6B41-8C23-8D8D2D6DAD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Cliquer sur un enregistrement</a:t>
            </a:r>
            <a:endParaRPr lang="en-US" altLang="en-US" dirty="0"/>
          </a:p>
        </p:txBody>
      </p:sp>
      <p:sp>
        <p:nvSpPr>
          <p:cNvPr id="79875" name="Slide Number Placeholder 3">
            <a:extLst>
              <a:ext uri="{FF2B5EF4-FFF2-40B4-BE49-F238E27FC236}">
                <a16:creationId xmlns:a16="http://schemas.microsoft.com/office/drawing/2014/main" id="{6ABF61D8-5E38-A143-9626-3BC5DDD060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E01F3D-652E-EF4C-B1E5-DFD678B93492}" type="slidenum">
              <a:rPr lang="en-US" altLang="en-US" smtClean="0"/>
              <a:pPr/>
              <a:t>34</a:t>
            </a:fld>
            <a:endParaRPr lang="en-US" altLang="en-US"/>
          </a:p>
        </p:txBody>
      </p:sp>
    </p:spTree>
    <p:extLst>
      <p:ext uri="{BB962C8B-B14F-4D97-AF65-F5344CB8AC3E}">
        <p14:creationId xmlns:p14="http://schemas.microsoft.com/office/powerpoint/2010/main" val="3909368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9C16831E-EF85-274B-9632-4F59364A7BA4}"/>
              </a:ext>
            </a:extLst>
          </p:cNvPr>
          <p:cNvSpPr>
            <a:spLocks noGrp="1" noRot="1" noChangeAspect="1" noChangeArrowheads="1" noTextEdit="1"/>
          </p:cNvSpPr>
          <p:nvPr>
            <p:ph type="sldImg"/>
          </p:nvPr>
        </p:nvSpPr>
        <p:spPr>
          <a:ln/>
        </p:spPr>
      </p:sp>
      <p:sp>
        <p:nvSpPr>
          <p:cNvPr id="81922" name="Notes Placeholder 2">
            <a:extLst>
              <a:ext uri="{FF2B5EF4-FFF2-40B4-BE49-F238E27FC236}">
                <a16:creationId xmlns:a16="http://schemas.microsoft.com/office/drawing/2014/main" id="{20EBFC5C-4C09-2B4F-908B-D939FB9F7C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Cela le développera sur la même page pour afficher plus de détails.</a:t>
            </a:r>
            <a:endParaRPr lang="en-US" altLang="en-US" dirty="0"/>
          </a:p>
        </p:txBody>
      </p:sp>
      <p:sp>
        <p:nvSpPr>
          <p:cNvPr id="81923" name="Slide Number Placeholder 3">
            <a:extLst>
              <a:ext uri="{FF2B5EF4-FFF2-40B4-BE49-F238E27FC236}">
                <a16:creationId xmlns:a16="http://schemas.microsoft.com/office/drawing/2014/main" id="{0F2D483A-5A14-0F46-AE61-11F200A308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18DCC7B-1661-E648-ABA4-55A8CD6AEFC3}" type="slidenum">
              <a:rPr lang="en-US" altLang="en-US" smtClean="0"/>
              <a:pPr/>
              <a:t>35</a:t>
            </a:fld>
            <a:endParaRPr lang="en-US" altLang="en-US"/>
          </a:p>
        </p:txBody>
      </p:sp>
    </p:spTree>
    <p:extLst>
      <p:ext uri="{BB962C8B-B14F-4D97-AF65-F5344CB8AC3E}">
        <p14:creationId xmlns:p14="http://schemas.microsoft.com/office/powerpoint/2010/main" val="255755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6838ED2F-461A-7244-9215-307E78E86C5C}"/>
              </a:ext>
            </a:extLst>
          </p:cNvPr>
          <p:cNvSpPr>
            <a:spLocks noGrp="1" noRot="1" noChangeAspect="1" noChangeArrowheads="1" noTextEdit="1"/>
          </p:cNvSpPr>
          <p:nvPr>
            <p:ph type="sldImg"/>
          </p:nvPr>
        </p:nvSpPr>
        <p:spPr>
          <a:ln/>
        </p:spPr>
      </p:sp>
      <p:sp>
        <p:nvSpPr>
          <p:cNvPr id="83970" name="Notes Placeholder 2">
            <a:extLst>
              <a:ext uri="{FF2B5EF4-FFF2-40B4-BE49-F238E27FC236}">
                <a16:creationId xmlns:a16="http://schemas.microsoft.com/office/drawing/2014/main" id="{871A2450-75AE-5F4E-96B0-4D0F1B7DF6E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Les résultats peuvent être triés, envoyés, imprimés ou exportés sous forme de fichier Excel (.</a:t>
            </a:r>
            <a:r>
              <a:rPr lang="fr-FR" altLang="en-US" dirty="0" err="1"/>
              <a:t>xlsx</a:t>
            </a:r>
            <a:r>
              <a:rPr lang="fr-FR" altLang="en-US" dirty="0"/>
              <a:t>).</a:t>
            </a:r>
            <a:endParaRPr lang="en-US" altLang="en-US" dirty="0"/>
          </a:p>
        </p:txBody>
      </p:sp>
      <p:sp>
        <p:nvSpPr>
          <p:cNvPr id="83971" name="Slide Number Placeholder 3">
            <a:extLst>
              <a:ext uri="{FF2B5EF4-FFF2-40B4-BE49-F238E27FC236}">
                <a16:creationId xmlns:a16="http://schemas.microsoft.com/office/drawing/2014/main" id="{61DB22AE-5328-9844-A444-6016E7618B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C80792-E743-2243-A67A-69E79CA19A95}" type="slidenum">
              <a:rPr lang="en-US" altLang="en-US" smtClean="0"/>
              <a:pPr/>
              <a:t>36</a:t>
            </a:fld>
            <a:endParaRPr lang="en-US" altLang="en-US"/>
          </a:p>
        </p:txBody>
      </p:sp>
    </p:spTree>
    <p:extLst>
      <p:ext uri="{BB962C8B-B14F-4D97-AF65-F5344CB8AC3E}">
        <p14:creationId xmlns:p14="http://schemas.microsoft.com/office/powerpoint/2010/main" val="1529383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F6D4E2E5-7247-5D4D-83F9-FEF8CE6323C1}"/>
              </a:ext>
            </a:extLst>
          </p:cNvPr>
          <p:cNvSpPr>
            <a:spLocks noGrp="1" noRot="1" noChangeAspect="1" noChangeArrowheads="1" noTextEdit="1"/>
          </p:cNvSpPr>
          <p:nvPr>
            <p:ph type="sldImg"/>
          </p:nvPr>
        </p:nvSpPr>
        <p:spPr>
          <a:ln/>
        </p:spPr>
      </p:sp>
      <p:sp>
        <p:nvSpPr>
          <p:cNvPr id="86018" name="Notes Placeholder 2">
            <a:extLst>
              <a:ext uri="{FF2B5EF4-FFF2-40B4-BE49-F238E27FC236}">
                <a16:creationId xmlns:a16="http://schemas.microsoft.com/office/drawing/2014/main" id="{2DFCC850-8392-7841-A15B-28E4DD93D4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Vous pouvez modifier la façon dont les résultats sont affichés à l'aide du menu déroulant "Type de vue".</a:t>
            </a:r>
            <a:endParaRPr lang="en-US" altLang="en-US" dirty="0"/>
          </a:p>
        </p:txBody>
      </p:sp>
      <p:sp>
        <p:nvSpPr>
          <p:cNvPr id="86019" name="Slide Number Placeholder 3">
            <a:extLst>
              <a:ext uri="{FF2B5EF4-FFF2-40B4-BE49-F238E27FC236}">
                <a16:creationId xmlns:a16="http://schemas.microsoft.com/office/drawing/2014/main" id="{0885C09E-645B-AF42-BCFF-32D3450D7CF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86A4C6-5B2D-2C43-B3C5-75BEF8E117D6}" type="slidenum">
              <a:rPr lang="en-US" altLang="en-US" smtClean="0"/>
              <a:pPr/>
              <a:t>37</a:t>
            </a:fld>
            <a:endParaRPr lang="en-US" altLang="en-US"/>
          </a:p>
        </p:txBody>
      </p:sp>
    </p:spTree>
    <p:extLst>
      <p:ext uri="{BB962C8B-B14F-4D97-AF65-F5344CB8AC3E}">
        <p14:creationId xmlns:p14="http://schemas.microsoft.com/office/powerpoint/2010/main" val="4259329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0F12C4A3-4421-AD4F-A655-F2EC2AD5F041}"/>
              </a:ext>
            </a:extLst>
          </p:cNvPr>
          <p:cNvSpPr>
            <a:spLocks noGrp="1" noRot="1" noChangeAspect="1" noChangeArrowheads="1" noTextEdit="1"/>
          </p:cNvSpPr>
          <p:nvPr>
            <p:ph type="sldImg"/>
          </p:nvPr>
        </p:nvSpPr>
        <p:spPr>
          <a:ln/>
        </p:spPr>
      </p:sp>
      <p:sp>
        <p:nvSpPr>
          <p:cNvPr id="88066" name="Notes Placeholder 2">
            <a:extLst>
              <a:ext uri="{FF2B5EF4-FFF2-40B4-BE49-F238E27FC236}">
                <a16:creationId xmlns:a16="http://schemas.microsoft.com/office/drawing/2014/main" id="{F16CB180-B2CD-FF40-AA1D-BC701BF137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vue "Groupe" vous permettra de regrouper les résultats en catégories.</a:t>
            </a:r>
            <a:endParaRPr lang="en-US" altLang="en-US" dirty="0"/>
          </a:p>
        </p:txBody>
      </p:sp>
      <p:sp>
        <p:nvSpPr>
          <p:cNvPr id="88067" name="Slide Number Placeholder 3">
            <a:extLst>
              <a:ext uri="{FF2B5EF4-FFF2-40B4-BE49-F238E27FC236}">
                <a16:creationId xmlns:a16="http://schemas.microsoft.com/office/drawing/2014/main" id="{5662FCED-3B24-D74D-8E50-BE7F6B950D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3F50D8-41DD-B14E-B2B4-49726BB63AC0}" type="slidenum">
              <a:rPr lang="en-US" altLang="en-US" smtClean="0"/>
              <a:pPr/>
              <a:t>38</a:t>
            </a:fld>
            <a:endParaRPr lang="en-US" altLang="en-US"/>
          </a:p>
        </p:txBody>
      </p:sp>
    </p:spTree>
    <p:extLst>
      <p:ext uri="{BB962C8B-B14F-4D97-AF65-F5344CB8AC3E}">
        <p14:creationId xmlns:p14="http://schemas.microsoft.com/office/powerpoint/2010/main" val="242165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 nouvelle </a:t>
            </a:r>
            <a:r>
              <a:rPr lang="en-US" dirty="0" err="1"/>
              <a:t>vue</a:t>
            </a:r>
            <a:r>
              <a:rPr lang="en-US" dirty="0"/>
              <a:t> </a:t>
            </a:r>
            <a:r>
              <a:rPr lang="en-US" dirty="0" err="1"/>
              <a:t>matricielle</a:t>
            </a:r>
            <a:r>
              <a:rPr lang="en-US" dirty="0"/>
              <a:t> </a:t>
            </a:r>
            <a:r>
              <a:rPr lang="en-US" dirty="0" err="1"/>
              <a:t>entièrement</a:t>
            </a:r>
            <a:r>
              <a:rPr lang="en-US" dirty="0"/>
              <a:t> </a:t>
            </a:r>
            <a:r>
              <a:rPr lang="en-US" dirty="0" err="1"/>
              <a:t>améliorée</a:t>
            </a:r>
            <a:r>
              <a:rPr lang="en-US" dirty="0"/>
              <a:t> </a:t>
            </a:r>
            <a:r>
              <a:rPr lang="en-US" dirty="0" err="1"/>
              <a:t>permet</a:t>
            </a:r>
            <a:r>
              <a:rPr lang="en-US" dirty="0"/>
              <a:t> </a:t>
            </a:r>
            <a:r>
              <a:rPr lang="en-US" dirty="0" err="1"/>
              <a:t>d'afficher</a:t>
            </a:r>
            <a:r>
              <a:rPr lang="en-US" dirty="0"/>
              <a:t> les </a:t>
            </a:r>
            <a:r>
              <a:rPr lang="en-US" dirty="0" err="1"/>
              <a:t>résultats</a:t>
            </a:r>
            <a:r>
              <a:rPr lang="en-US" dirty="0"/>
              <a:t> dans des tableaux </a:t>
            </a:r>
            <a:r>
              <a:rPr lang="en-US" dirty="0" err="1"/>
              <a:t>ou</a:t>
            </a:r>
            <a:r>
              <a:rPr lang="en-US" dirty="0"/>
              <a:t> des </a:t>
            </a:r>
            <a:r>
              <a:rPr lang="en-US" dirty="0" err="1"/>
              <a:t>graphiques</a:t>
            </a:r>
            <a:r>
              <a:rPr lang="en-US" dirty="0"/>
              <a:t> </a:t>
            </a:r>
            <a:r>
              <a:rPr lang="en-US" dirty="0" err="1"/>
              <a:t>à</a:t>
            </a:r>
            <a:r>
              <a:rPr lang="en-US" dirty="0"/>
              <a:t> </a:t>
            </a:r>
            <a:r>
              <a:rPr lang="en-US" dirty="0" err="1"/>
              <a:t>l'aide</a:t>
            </a:r>
            <a:r>
              <a:rPr lang="en-US" dirty="0"/>
              <a:t> de 2 menus </a:t>
            </a:r>
            <a:r>
              <a:rPr lang="en-US" dirty="0" err="1"/>
              <a:t>déroulants</a:t>
            </a:r>
            <a:r>
              <a:rPr lang="en-US" dirty="0"/>
              <a:t>.</a:t>
            </a:r>
          </a:p>
        </p:txBody>
      </p:sp>
      <p:sp>
        <p:nvSpPr>
          <p:cNvPr id="4" name="Slide Number Placeholder 3"/>
          <p:cNvSpPr>
            <a:spLocks noGrp="1"/>
          </p:cNvSpPr>
          <p:nvPr>
            <p:ph type="sldNum" sz="quarter" idx="5"/>
          </p:nvPr>
        </p:nvSpPr>
        <p:spPr/>
        <p:txBody>
          <a:bodyPr/>
          <a:lstStyle/>
          <a:p>
            <a:pPr>
              <a:defRPr/>
            </a:pPr>
            <a:fld id="{513C9078-463A-4EB3-ADDD-E899E163CFAC}" type="slidenum">
              <a:rPr lang="en-US" altLang="en-US" smtClean="0"/>
              <a:pPr>
                <a:defRPr/>
              </a:pPr>
              <a:t>39</a:t>
            </a:fld>
            <a:endParaRPr lang="en-US" altLang="en-US"/>
          </a:p>
        </p:txBody>
      </p:sp>
    </p:spTree>
    <p:extLst>
      <p:ext uri="{BB962C8B-B14F-4D97-AF65-F5344CB8AC3E}">
        <p14:creationId xmlns:p14="http://schemas.microsoft.com/office/powerpoint/2010/main" val="902985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22355A13-80DD-9F4E-8096-37D3087E7DE1}"/>
              </a:ext>
            </a:extLst>
          </p:cNvPr>
          <p:cNvSpPr>
            <a:spLocks noGrp="1" noRot="1" noChangeAspect="1" noChangeArrowheads="1" noTextEdit="1"/>
          </p:cNvSpPr>
          <p:nvPr>
            <p:ph type="sldImg"/>
          </p:nvPr>
        </p:nvSpPr>
        <p:spPr>
          <a:ln/>
        </p:spPr>
      </p:sp>
      <p:sp>
        <p:nvSpPr>
          <p:cNvPr id="90114" name="Notes Placeholder 2">
            <a:extLst>
              <a:ext uri="{FF2B5EF4-FFF2-40B4-BE49-F238E27FC236}">
                <a16:creationId xmlns:a16="http://schemas.microsoft.com/office/drawing/2014/main" id="{09E00E92-695D-4144-A2D9-A51B6E889A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nouvelle vue matricielle entièrement améliorée permet d'afficher les résultats dans des tableaux ou des graphiques à l'aide de 2 menus déroulants.</a:t>
            </a:r>
            <a:endParaRPr lang="en-US" altLang="en-US" dirty="0"/>
          </a:p>
        </p:txBody>
      </p:sp>
      <p:sp>
        <p:nvSpPr>
          <p:cNvPr id="90115" name="Slide Number Placeholder 3">
            <a:extLst>
              <a:ext uri="{FF2B5EF4-FFF2-40B4-BE49-F238E27FC236}">
                <a16:creationId xmlns:a16="http://schemas.microsoft.com/office/drawing/2014/main" id="{D3644A6C-5565-3A4A-8515-A2321E74DC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2CBF0B-CA92-3F4A-B356-23F0D7C0960D}" type="slidenum">
              <a:rPr lang="en-US" altLang="en-US" smtClean="0"/>
              <a:pPr/>
              <a:t>40</a:t>
            </a:fld>
            <a:endParaRPr lang="en-US" altLang="en-US"/>
          </a:p>
        </p:txBody>
      </p:sp>
    </p:spTree>
    <p:extLst>
      <p:ext uri="{BB962C8B-B14F-4D97-AF65-F5344CB8AC3E}">
        <p14:creationId xmlns:p14="http://schemas.microsoft.com/office/powerpoint/2010/main" val="407308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5D13E250-02DC-5B4E-93F6-F09CF44A25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425A78-67AD-354A-8B42-50950FB50A8D}" type="slidenum">
              <a:rPr lang="en-US" altLang="en-US" smtClean="0"/>
              <a:pPr/>
              <a:t>4</a:t>
            </a:fld>
            <a:endParaRPr lang="en-US" altLang="en-US"/>
          </a:p>
        </p:txBody>
      </p:sp>
      <p:sp>
        <p:nvSpPr>
          <p:cNvPr id="22530" name="Rectangle 2">
            <a:extLst>
              <a:ext uri="{FF2B5EF4-FFF2-40B4-BE49-F238E27FC236}">
                <a16:creationId xmlns:a16="http://schemas.microsoft.com/office/drawing/2014/main" id="{F4B2FD54-52B5-C842-B986-CA06A4A9162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5AA50E0F-3FCE-384B-8FE0-853BD154788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dirty="0"/>
              <a:t>Commençons par cliquer sur "Registres".</a:t>
            </a:r>
            <a:endParaRPr lang="en-US" altLang="en-US" dirty="0"/>
          </a:p>
        </p:txBody>
      </p:sp>
    </p:spTree>
    <p:extLst>
      <p:ext uri="{BB962C8B-B14F-4D97-AF65-F5344CB8AC3E}">
        <p14:creationId xmlns:p14="http://schemas.microsoft.com/office/powerpoint/2010/main" val="2071944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555A85D2-B613-3A49-BDE6-8DF6A7AFAD49}"/>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DB86FE46-1299-E141-9789-E0AAD933B2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Ensuite, à l'aide d'autres menus déroulants apparaissant en haut et sur le côté gauche, vous pouvez choisir les catégories d'informations à afficher.</a:t>
            </a:r>
            <a:endParaRPr lang="en-US" altLang="en-US" dirty="0"/>
          </a:p>
        </p:txBody>
      </p:sp>
      <p:sp>
        <p:nvSpPr>
          <p:cNvPr id="92163" name="Slide Number Placeholder 3">
            <a:extLst>
              <a:ext uri="{FF2B5EF4-FFF2-40B4-BE49-F238E27FC236}">
                <a16:creationId xmlns:a16="http://schemas.microsoft.com/office/drawing/2014/main" id="{B94945D8-D30D-DE40-9E22-D28A8C1527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E78BD8-4EDA-D04F-9514-383DD8EBFB96}" type="slidenum">
              <a:rPr lang="en-US" altLang="en-US" smtClean="0"/>
              <a:pPr/>
              <a:t>41</a:t>
            </a:fld>
            <a:endParaRPr lang="en-US" altLang="en-US"/>
          </a:p>
        </p:txBody>
      </p:sp>
    </p:spTree>
    <p:extLst>
      <p:ext uri="{BB962C8B-B14F-4D97-AF65-F5344CB8AC3E}">
        <p14:creationId xmlns:p14="http://schemas.microsoft.com/office/powerpoint/2010/main" val="2079386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555A85D2-B613-3A49-BDE6-8DF6A7AFAD49}"/>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DB86FE46-1299-E141-9789-E0AAD933B2C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Ensuite, à l'aide d'autres menus déroulants apparaissant en haut et sur le côté gauche, vous pouvez choisir les catégories d'informations à afficher.</a:t>
            </a:r>
            <a:endParaRPr lang="en-US" altLang="en-US" dirty="0"/>
          </a:p>
        </p:txBody>
      </p:sp>
      <p:sp>
        <p:nvSpPr>
          <p:cNvPr id="92163" name="Slide Number Placeholder 3">
            <a:extLst>
              <a:ext uri="{FF2B5EF4-FFF2-40B4-BE49-F238E27FC236}">
                <a16:creationId xmlns:a16="http://schemas.microsoft.com/office/drawing/2014/main" id="{B94945D8-D30D-DE40-9E22-D28A8C15275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E78BD8-4EDA-D04F-9514-383DD8EBFB96}" type="slidenum">
              <a:rPr lang="en-US" altLang="en-US" smtClean="0"/>
              <a:pPr/>
              <a:t>42</a:t>
            </a:fld>
            <a:endParaRPr lang="en-US" altLang="en-US"/>
          </a:p>
        </p:txBody>
      </p:sp>
    </p:spTree>
    <p:extLst>
      <p:ext uri="{BB962C8B-B14F-4D97-AF65-F5344CB8AC3E}">
        <p14:creationId xmlns:p14="http://schemas.microsoft.com/office/powerpoint/2010/main" val="8101156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7A719594-DFAE-8644-BCA1-378E14B3FC5E}"/>
              </a:ext>
            </a:extLst>
          </p:cNvPr>
          <p:cNvSpPr>
            <a:spLocks noGrp="1" noRot="1" noChangeAspect="1" noChangeArrowheads="1" noTextEdit="1"/>
          </p:cNvSpPr>
          <p:nvPr>
            <p:ph type="sldImg"/>
          </p:nvPr>
        </p:nvSpPr>
        <p:spPr>
          <a:ln/>
        </p:spPr>
      </p:sp>
      <p:sp>
        <p:nvSpPr>
          <p:cNvPr id="94210" name="Notes Placeholder 2">
            <a:extLst>
              <a:ext uri="{FF2B5EF4-FFF2-40B4-BE49-F238E27FC236}">
                <a16:creationId xmlns:a16="http://schemas.microsoft.com/office/drawing/2014/main" id="{44026BE3-381B-1446-B22A-CD578F645E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Vous pouvez également reconcevoir le tableau simplement par glisser-déposer (une catégorie).</a:t>
            </a:r>
            <a:endParaRPr lang="en-US" altLang="en-US" dirty="0"/>
          </a:p>
        </p:txBody>
      </p:sp>
      <p:sp>
        <p:nvSpPr>
          <p:cNvPr id="94211" name="Slide Number Placeholder 3">
            <a:extLst>
              <a:ext uri="{FF2B5EF4-FFF2-40B4-BE49-F238E27FC236}">
                <a16:creationId xmlns:a16="http://schemas.microsoft.com/office/drawing/2014/main" id="{F76C73E4-51D1-084A-A85E-1C97966261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E37104-43B9-2443-AEA3-04473F63CCE4}" type="slidenum">
              <a:rPr lang="en-US" altLang="en-US" smtClean="0"/>
              <a:pPr/>
              <a:t>43</a:t>
            </a:fld>
            <a:endParaRPr lang="en-US" altLang="en-US"/>
          </a:p>
        </p:txBody>
      </p:sp>
    </p:spTree>
    <p:extLst>
      <p:ext uri="{BB962C8B-B14F-4D97-AF65-F5344CB8AC3E}">
        <p14:creationId xmlns:p14="http://schemas.microsoft.com/office/powerpoint/2010/main" val="4221118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7A719594-DFAE-8644-BCA1-378E14B3FC5E}"/>
              </a:ext>
            </a:extLst>
          </p:cNvPr>
          <p:cNvSpPr>
            <a:spLocks noGrp="1" noRot="1" noChangeAspect="1" noChangeArrowheads="1" noTextEdit="1"/>
          </p:cNvSpPr>
          <p:nvPr>
            <p:ph type="sldImg"/>
          </p:nvPr>
        </p:nvSpPr>
        <p:spPr>
          <a:ln/>
        </p:spPr>
      </p:sp>
      <p:sp>
        <p:nvSpPr>
          <p:cNvPr id="94210" name="Notes Placeholder 2">
            <a:extLst>
              <a:ext uri="{FF2B5EF4-FFF2-40B4-BE49-F238E27FC236}">
                <a16:creationId xmlns:a16="http://schemas.microsoft.com/office/drawing/2014/main" id="{44026BE3-381B-1446-B22A-CD578F645E7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Vous pouvez également reconcevoir le tableau simplement par glisser-déposer (une catégorie).</a:t>
            </a:r>
            <a:endParaRPr lang="en-US" altLang="en-US" dirty="0"/>
          </a:p>
        </p:txBody>
      </p:sp>
      <p:sp>
        <p:nvSpPr>
          <p:cNvPr id="94211" name="Slide Number Placeholder 3">
            <a:extLst>
              <a:ext uri="{FF2B5EF4-FFF2-40B4-BE49-F238E27FC236}">
                <a16:creationId xmlns:a16="http://schemas.microsoft.com/office/drawing/2014/main" id="{F76C73E4-51D1-084A-A85E-1C97966261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E37104-43B9-2443-AEA3-04473F63CCE4}" type="slidenum">
              <a:rPr lang="en-US" altLang="en-US" smtClean="0"/>
              <a:pPr/>
              <a:t>44</a:t>
            </a:fld>
            <a:endParaRPr lang="en-US" altLang="en-US"/>
          </a:p>
        </p:txBody>
      </p:sp>
    </p:spTree>
    <p:extLst>
      <p:ext uri="{BB962C8B-B14F-4D97-AF65-F5344CB8AC3E}">
        <p14:creationId xmlns:p14="http://schemas.microsoft.com/office/powerpoint/2010/main" val="22779212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B8EF8B4-4549-3246-B423-82D4B69190D9}"/>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B8C88C7D-34E7-CF41-A111-1899181C37E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L'affichage du tableau change.</a:t>
            </a:r>
            <a:endParaRPr lang="en-US" altLang="en-US" dirty="0"/>
          </a:p>
        </p:txBody>
      </p:sp>
      <p:sp>
        <p:nvSpPr>
          <p:cNvPr id="96259" name="Slide Number Placeholder 3">
            <a:extLst>
              <a:ext uri="{FF2B5EF4-FFF2-40B4-BE49-F238E27FC236}">
                <a16:creationId xmlns:a16="http://schemas.microsoft.com/office/drawing/2014/main" id="{D45C3787-70A8-3744-B07F-03FC49D551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2E7030-F80F-C74F-BB90-3AE316F2FF0B}" type="slidenum">
              <a:rPr lang="en-US" altLang="en-US" smtClean="0"/>
              <a:pPr/>
              <a:t>45</a:t>
            </a:fld>
            <a:endParaRPr lang="en-US" altLang="en-US"/>
          </a:p>
        </p:txBody>
      </p:sp>
    </p:spTree>
    <p:extLst>
      <p:ext uri="{BB962C8B-B14F-4D97-AF65-F5344CB8AC3E}">
        <p14:creationId xmlns:p14="http://schemas.microsoft.com/office/powerpoint/2010/main" val="3453112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389C1F6B-C535-7D4F-AACA-2833620B66F2}"/>
              </a:ext>
            </a:extLst>
          </p:cNvPr>
          <p:cNvSpPr>
            <a:spLocks noGrp="1" noRot="1" noChangeAspect="1" noChangeArrowheads="1" noTextEdit="1"/>
          </p:cNvSpPr>
          <p:nvPr>
            <p:ph type="sldImg"/>
          </p:nvPr>
        </p:nvSpPr>
        <p:spPr>
          <a:ln/>
        </p:spPr>
      </p:sp>
      <p:sp>
        <p:nvSpPr>
          <p:cNvPr id="98306" name="Notes Placeholder 2">
            <a:extLst>
              <a:ext uri="{FF2B5EF4-FFF2-40B4-BE49-F238E27FC236}">
                <a16:creationId xmlns:a16="http://schemas.microsoft.com/office/drawing/2014/main" id="{94AB772C-A0B4-7647-9DE0-084BF26D222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Les graphiques personnalisés peuvent être téléchargés sous forme d'images.</a:t>
            </a:r>
            <a:endParaRPr lang="en-US" altLang="en-US" dirty="0"/>
          </a:p>
        </p:txBody>
      </p:sp>
      <p:sp>
        <p:nvSpPr>
          <p:cNvPr id="98307" name="Slide Number Placeholder 3">
            <a:extLst>
              <a:ext uri="{FF2B5EF4-FFF2-40B4-BE49-F238E27FC236}">
                <a16:creationId xmlns:a16="http://schemas.microsoft.com/office/drawing/2014/main" id="{EC9FE73F-326E-174A-9CA4-84BBF7BFB1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C3590E1-4A3D-BC4E-8A9A-D604174B8F3D}" type="slidenum">
              <a:rPr lang="en-US" altLang="en-US" smtClean="0"/>
              <a:pPr/>
              <a:t>46</a:t>
            </a:fld>
            <a:endParaRPr lang="en-US" altLang="en-US"/>
          </a:p>
        </p:txBody>
      </p:sp>
    </p:spTree>
    <p:extLst>
      <p:ext uri="{BB962C8B-B14F-4D97-AF65-F5344CB8AC3E}">
        <p14:creationId xmlns:p14="http://schemas.microsoft.com/office/powerpoint/2010/main" val="22660779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عنصر نائب لصورة الشريحة 1">
            <a:extLst>
              <a:ext uri="{FF2B5EF4-FFF2-40B4-BE49-F238E27FC236}">
                <a16:creationId xmlns:a16="http://schemas.microsoft.com/office/drawing/2014/main" id="{0756CCB5-1FA6-FC44-A90F-B0E0CD049FB7}"/>
              </a:ext>
            </a:extLst>
          </p:cNvPr>
          <p:cNvSpPr>
            <a:spLocks noGrp="1" noRot="1" noChangeAspect="1" noChangeArrowheads="1" noTextEdit="1"/>
          </p:cNvSpPr>
          <p:nvPr>
            <p:ph type="sldImg"/>
          </p:nvPr>
        </p:nvSpPr>
        <p:spPr>
          <a:ln/>
        </p:spPr>
      </p:sp>
      <p:sp>
        <p:nvSpPr>
          <p:cNvPr id="100354" name="عنصر نائب للملاحظات 2">
            <a:extLst>
              <a:ext uri="{FF2B5EF4-FFF2-40B4-BE49-F238E27FC236}">
                <a16:creationId xmlns:a16="http://schemas.microsoft.com/office/drawing/2014/main" id="{36518905-A0DC-3642-8714-8D85FE81E2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Essayons maintenant de pratiquer avec une étude de cas :</a:t>
            </a:r>
          </a:p>
          <a:p>
            <a:r>
              <a:rPr lang="fr-FR" altLang="en-US" dirty="0"/>
              <a:t>Quelles variétés de colza génétiquement modifiées sont autorisées en Allemagne ?</a:t>
            </a:r>
            <a:endParaRPr lang="en-US" altLang="en-US" dirty="0"/>
          </a:p>
        </p:txBody>
      </p:sp>
      <p:sp>
        <p:nvSpPr>
          <p:cNvPr id="100355" name="عنصر نائب لرقم الشريحة 3">
            <a:extLst>
              <a:ext uri="{FF2B5EF4-FFF2-40B4-BE49-F238E27FC236}">
                <a16:creationId xmlns:a16="http://schemas.microsoft.com/office/drawing/2014/main" id="{775CC7D4-2719-5D47-A8ED-8583C04A8E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CE762-6803-7E43-9E5B-370C1243BC0D}" type="slidenum">
              <a:rPr lang="en-US" altLang="en-US" smtClean="0"/>
              <a:pPr/>
              <a:t>47</a:t>
            </a:fld>
            <a:endParaRPr lang="en-US" altLang="en-US"/>
          </a:p>
        </p:txBody>
      </p:sp>
    </p:spTree>
    <p:extLst>
      <p:ext uri="{BB962C8B-B14F-4D97-AF65-F5344CB8AC3E}">
        <p14:creationId xmlns:p14="http://schemas.microsoft.com/office/powerpoint/2010/main" val="3603899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B837335A-C13E-AE4F-B64E-791A35611F1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6B0743-F09C-F74D-ACF0-D3A00CA34B19}" type="slidenum">
              <a:rPr lang="en-US" altLang="en-US" smtClean="0"/>
              <a:pPr/>
              <a:t>48</a:t>
            </a:fld>
            <a:endParaRPr lang="en-US" altLang="en-US"/>
          </a:p>
        </p:txBody>
      </p:sp>
      <p:sp>
        <p:nvSpPr>
          <p:cNvPr id="102402" name="Rectangle 2">
            <a:extLst>
              <a:ext uri="{FF2B5EF4-FFF2-40B4-BE49-F238E27FC236}">
                <a16:creationId xmlns:a16="http://schemas.microsoft.com/office/drawing/2014/main" id="{158D7112-236B-7946-8A8B-64A699FD2CC8}"/>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6AF25096-BD40-0D4F-A27B-64086D952E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FR" altLang="en-US" dirty="0"/>
              <a:t>Rendez-vous sur la nouvelle plateforme BCH et dans la barre horizontale cliquez sur « Rechercher » puis dans le menu déroulant choisissez « Enregistrements ».</a:t>
            </a:r>
            <a:endParaRPr lang="en-US" altLang="en-US" dirty="0"/>
          </a:p>
        </p:txBody>
      </p:sp>
    </p:spTree>
    <p:extLst>
      <p:ext uri="{BB962C8B-B14F-4D97-AF65-F5344CB8AC3E}">
        <p14:creationId xmlns:p14="http://schemas.microsoft.com/office/powerpoint/2010/main" val="6268086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A3CEA16F-62B4-1045-891D-56F042E9BA01}"/>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EDFEC88D-1349-634D-93F0-8BC21FCB34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nombre total de fichiers est de 16335.</a:t>
            </a:r>
          </a:p>
          <a:p>
            <a:r>
              <a:rPr lang="fr-FR" altLang="en-US" dirty="0"/>
              <a:t>Cliquez sur le filtre global "Pays".</a:t>
            </a:r>
            <a:endParaRPr lang="en-US" altLang="en-US" dirty="0"/>
          </a:p>
        </p:txBody>
      </p:sp>
      <p:sp>
        <p:nvSpPr>
          <p:cNvPr id="104451" name="Slide Number Placeholder 3">
            <a:extLst>
              <a:ext uri="{FF2B5EF4-FFF2-40B4-BE49-F238E27FC236}">
                <a16:creationId xmlns:a16="http://schemas.microsoft.com/office/drawing/2014/main" id="{6CCD2B3F-FCBC-584D-8D98-B4620678F5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CE7107-0078-574E-A7AC-19ED08375C84}" type="slidenum">
              <a:rPr lang="en-US" altLang="en-US" smtClean="0"/>
              <a:pPr/>
              <a:t>49</a:t>
            </a:fld>
            <a:endParaRPr lang="en-US" altLang="en-US"/>
          </a:p>
        </p:txBody>
      </p:sp>
    </p:spTree>
    <p:extLst>
      <p:ext uri="{BB962C8B-B14F-4D97-AF65-F5344CB8AC3E}">
        <p14:creationId xmlns:p14="http://schemas.microsoft.com/office/powerpoint/2010/main" val="36364441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5A1C3EB5-6602-6A4E-B26C-DA9C8599EF70}"/>
              </a:ext>
            </a:extLst>
          </p:cNvPr>
          <p:cNvSpPr>
            <a:spLocks noGrp="1" noRot="1" noChangeAspect="1" noChangeArrowheads="1" noTextEdit="1"/>
          </p:cNvSpPr>
          <p:nvPr>
            <p:ph type="sldImg"/>
          </p:nvPr>
        </p:nvSpPr>
        <p:spPr>
          <a:ln/>
        </p:spPr>
      </p:sp>
      <p:sp>
        <p:nvSpPr>
          <p:cNvPr id="106498" name="Notes Placeholder 2">
            <a:extLst>
              <a:ext uri="{FF2B5EF4-FFF2-40B4-BE49-F238E27FC236}">
                <a16:creationId xmlns:a16="http://schemas.microsoft.com/office/drawing/2014/main" id="{18692B62-1ADF-0E47-AA5E-AABE62241D6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t>Choisissez</a:t>
            </a:r>
            <a:r>
              <a:rPr lang="en-US" altLang="en-US" dirty="0"/>
              <a:t> ensuite "</a:t>
            </a:r>
            <a:r>
              <a:rPr lang="en-US" altLang="en-US" dirty="0" err="1"/>
              <a:t>Allemagne</a:t>
            </a:r>
            <a:r>
              <a:rPr lang="en-US" altLang="en-US" dirty="0"/>
              <a:t>".</a:t>
            </a:r>
          </a:p>
        </p:txBody>
      </p:sp>
      <p:sp>
        <p:nvSpPr>
          <p:cNvPr id="106499" name="Slide Number Placeholder 3">
            <a:extLst>
              <a:ext uri="{FF2B5EF4-FFF2-40B4-BE49-F238E27FC236}">
                <a16:creationId xmlns:a16="http://schemas.microsoft.com/office/drawing/2014/main" id="{E4AA501B-A5D2-5647-8C3F-839AA38C90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019C08-C31B-F24C-A951-350022769C24}" type="slidenum">
              <a:rPr lang="en-US" altLang="en-US" smtClean="0"/>
              <a:pPr/>
              <a:t>50</a:t>
            </a:fld>
            <a:endParaRPr lang="en-US" altLang="en-US"/>
          </a:p>
        </p:txBody>
      </p:sp>
    </p:spTree>
    <p:extLst>
      <p:ext uri="{BB962C8B-B14F-4D97-AF65-F5344CB8AC3E}">
        <p14:creationId xmlns:p14="http://schemas.microsoft.com/office/powerpoint/2010/main" val="359154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3CA6EAC-67FB-DE4A-ABCF-5474761743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932250E-D58A-D649-B3E5-E4275985D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La page « Registres » contient une liste des informations disponibles qui sont divisées en trois catégories.</a:t>
            </a:r>
            <a:endParaRPr lang="en-US" altLang="en-US" dirty="0"/>
          </a:p>
        </p:txBody>
      </p:sp>
      <p:sp>
        <p:nvSpPr>
          <p:cNvPr id="26627" name="Slide Number Placeholder 3">
            <a:extLst>
              <a:ext uri="{FF2B5EF4-FFF2-40B4-BE49-F238E27FC236}">
                <a16:creationId xmlns:a16="http://schemas.microsoft.com/office/drawing/2014/main" id="{A1D97585-99DC-3B4B-9E60-AE82BF7BA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4BFC5-4F75-284B-8920-4FA4CF7B1D47}" type="slidenum">
              <a:rPr lang="en-US" altLang="en-US" smtClean="0"/>
              <a:pPr/>
              <a:t>5</a:t>
            </a:fld>
            <a:endParaRPr lang="en-US" altLang="en-US"/>
          </a:p>
        </p:txBody>
      </p:sp>
    </p:spTree>
    <p:extLst>
      <p:ext uri="{BB962C8B-B14F-4D97-AF65-F5344CB8AC3E}">
        <p14:creationId xmlns:p14="http://schemas.microsoft.com/office/powerpoint/2010/main" val="20416263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659DB3F5-2EEA-0245-B3F6-8454E3B1AEA8}"/>
              </a:ext>
            </a:extLst>
          </p:cNvPr>
          <p:cNvSpPr>
            <a:spLocks noGrp="1" noRot="1" noChangeAspect="1" noChangeArrowheads="1" noTextEdit="1"/>
          </p:cNvSpPr>
          <p:nvPr>
            <p:ph type="sldImg"/>
          </p:nvPr>
        </p:nvSpPr>
        <p:spPr>
          <a:ln/>
        </p:spPr>
      </p:sp>
      <p:sp>
        <p:nvSpPr>
          <p:cNvPr id="108546" name="Notes Placeholder 2">
            <a:extLst>
              <a:ext uri="{FF2B5EF4-FFF2-40B4-BE49-F238E27FC236}">
                <a16:creationId xmlns:a16="http://schemas.microsoft.com/office/drawing/2014/main" id="{63835F3F-9C84-4F43-A3A0-5A8790B050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filtre Allemagne est affiché en haut et le résultat du nombre de cas tombe à 536 (ce qui équivaut au nombre de cas publiés pour l'Allemagne).</a:t>
            </a:r>
            <a:endParaRPr lang="en-US" altLang="en-US" dirty="0"/>
          </a:p>
        </p:txBody>
      </p:sp>
      <p:sp>
        <p:nvSpPr>
          <p:cNvPr id="108547" name="Slide Number Placeholder 3">
            <a:extLst>
              <a:ext uri="{FF2B5EF4-FFF2-40B4-BE49-F238E27FC236}">
                <a16:creationId xmlns:a16="http://schemas.microsoft.com/office/drawing/2014/main" id="{A57A5C08-004D-194E-A500-2E3E5BA25B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3ED25E-529B-CB41-AFB8-7C9B94383296}" type="slidenum">
              <a:rPr lang="en-US" altLang="en-US" smtClean="0"/>
              <a:pPr/>
              <a:t>51</a:t>
            </a:fld>
            <a:endParaRPr lang="en-US" altLang="en-US"/>
          </a:p>
        </p:txBody>
      </p:sp>
    </p:spTree>
    <p:extLst>
      <p:ext uri="{BB962C8B-B14F-4D97-AF65-F5344CB8AC3E}">
        <p14:creationId xmlns:p14="http://schemas.microsoft.com/office/powerpoint/2010/main" val="1537012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6D99F376-F2DF-E64E-9F9A-880B1107CE14}"/>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2C672D6D-F1EF-CA40-B2BA-4C9D6DA35F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Ensuite, appliquez un autre filtre global "Types d'enregistrements" pour trouver des enregistrements spécifiques publiés par l'Allemagne.</a:t>
            </a:r>
            <a:endParaRPr lang="en-US" altLang="en-US" dirty="0"/>
          </a:p>
        </p:txBody>
      </p:sp>
      <p:sp>
        <p:nvSpPr>
          <p:cNvPr id="110595" name="Slide Number Placeholder 3">
            <a:extLst>
              <a:ext uri="{FF2B5EF4-FFF2-40B4-BE49-F238E27FC236}">
                <a16:creationId xmlns:a16="http://schemas.microsoft.com/office/drawing/2014/main" id="{729C8535-B795-4F4C-AA2A-CDBCA3D364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E53AAC-56DD-A541-8B47-011C5BB8370C}" type="slidenum">
              <a:rPr lang="en-US" altLang="en-US" smtClean="0"/>
              <a:pPr/>
              <a:t>52</a:t>
            </a:fld>
            <a:endParaRPr lang="en-US" altLang="en-US"/>
          </a:p>
        </p:txBody>
      </p:sp>
    </p:spTree>
    <p:extLst>
      <p:ext uri="{BB962C8B-B14F-4D97-AF65-F5344CB8AC3E}">
        <p14:creationId xmlns:p14="http://schemas.microsoft.com/office/powerpoint/2010/main" val="535495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E5106399-D51D-E749-B49F-7851BB4E470C}"/>
              </a:ext>
            </a:extLst>
          </p:cNvPr>
          <p:cNvSpPr>
            <a:spLocks noGrp="1" noRot="1" noChangeAspect="1" noChangeArrowheads="1" noTextEdit="1"/>
          </p:cNvSpPr>
          <p:nvPr>
            <p:ph type="sldImg"/>
          </p:nvPr>
        </p:nvSpPr>
        <p:spPr>
          <a:ln/>
        </p:spPr>
      </p:sp>
      <p:sp>
        <p:nvSpPr>
          <p:cNvPr id="112642" name="Notes Placeholder 2">
            <a:extLst>
              <a:ext uri="{FF2B5EF4-FFF2-40B4-BE49-F238E27FC236}">
                <a16:creationId xmlns:a16="http://schemas.microsoft.com/office/drawing/2014/main" id="{189250BC-F5DA-DE48-8872-18178CF75A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Choisissez "Décision du pays ou toute autre communication".</a:t>
            </a:r>
            <a:endParaRPr lang="en-US" altLang="en-US" dirty="0"/>
          </a:p>
        </p:txBody>
      </p:sp>
      <p:sp>
        <p:nvSpPr>
          <p:cNvPr id="112643" name="Slide Number Placeholder 3">
            <a:extLst>
              <a:ext uri="{FF2B5EF4-FFF2-40B4-BE49-F238E27FC236}">
                <a16:creationId xmlns:a16="http://schemas.microsoft.com/office/drawing/2014/main" id="{485959B6-3C67-4D49-8959-FCC122D1FF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377B9F-83FB-DF47-B4E7-02406FC78C9F}" type="slidenum">
              <a:rPr lang="en-US" altLang="en-US" smtClean="0"/>
              <a:pPr/>
              <a:t>53</a:t>
            </a:fld>
            <a:endParaRPr lang="en-US" altLang="en-US"/>
          </a:p>
        </p:txBody>
      </p:sp>
    </p:spTree>
    <p:extLst>
      <p:ext uri="{BB962C8B-B14F-4D97-AF65-F5344CB8AC3E}">
        <p14:creationId xmlns:p14="http://schemas.microsoft.com/office/powerpoint/2010/main" val="2440963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F8C2D5AB-747F-1B4D-939E-3E047D5E3271}"/>
              </a:ext>
            </a:extLst>
          </p:cNvPr>
          <p:cNvSpPr>
            <a:spLocks noGrp="1" noRot="1" noChangeAspect="1" noChangeArrowheads="1" noTextEdit="1"/>
          </p:cNvSpPr>
          <p:nvPr>
            <p:ph type="sldImg"/>
          </p:nvPr>
        </p:nvSpPr>
        <p:spPr>
          <a:ln/>
        </p:spPr>
      </p:sp>
      <p:sp>
        <p:nvSpPr>
          <p:cNvPr id="114690" name="Notes Placeholder 2">
            <a:extLst>
              <a:ext uri="{FF2B5EF4-FFF2-40B4-BE49-F238E27FC236}">
                <a16:creationId xmlns:a16="http://schemas.microsoft.com/office/drawing/2014/main" id="{47A8A197-D443-C143-A632-CE0D1D45A1C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deuxième filtre apparaît à côté de "Allemagne" en haut et le nombre de dossiers tombe à 219.</a:t>
            </a:r>
            <a:endParaRPr lang="en-US" altLang="en-US" dirty="0"/>
          </a:p>
        </p:txBody>
      </p:sp>
      <p:sp>
        <p:nvSpPr>
          <p:cNvPr id="114691" name="Slide Number Placeholder 3">
            <a:extLst>
              <a:ext uri="{FF2B5EF4-FFF2-40B4-BE49-F238E27FC236}">
                <a16:creationId xmlns:a16="http://schemas.microsoft.com/office/drawing/2014/main" id="{4AFD093A-0206-B943-9B8A-D622C76D232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5A212A-9352-2841-82D3-33CB43EEEB5E}" type="slidenum">
              <a:rPr lang="en-US" altLang="en-US" smtClean="0"/>
              <a:pPr/>
              <a:t>54</a:t>
            </a:fld>
            <a:endParaRPr lang="en-US" altLang="en-US"/>
          </a:p>
        </p:txBody>
      </p:sp>
    </p:spTree>
    <p:extLst>
      <p:ext uri="{BB962C8B-B14F-4D97-AF65-F5344CB8AC3E}">
        <p14:creationId xmlns:p14="http://schemas.microsoft.com/office/powerpoint/2010/main" val="3170203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A0A55EB5-19FB-C44D-B920-1A9988A72D04}"/>
              </a:ext>
            </a:extLst>
          </p:cNvPr>
          <p:cNvSpPr>
            <a:spLocks noGrp="1" noRot="1" noChangeAspect="1" noChangeArrowheads="1" noTextEdit="1"/>
          </p:cNvSpPr>
          <p:nvPr>
            <p:ph type="sldImg"/>
          </p:nvPr>
        </p:nvSpPr>
        <p:spPr>
          <a:ln/>
        </p:spPr>
      </p:sp>
      <p:sp>
        <p:nvSpPr>
          <p:cNvPr id="116738" name="Notes Placeholder 2">
            <a:extLst>
              <a:ext uri="{FF2B5EF4-FFF2-40B4-BE49-F238E27FC236}">
                <a16:creationId xmlns:a16="http://schemas.microsoft.com/office/drawing/2014/main" id="{04B2AB7B-4AE4-AE44-9296-9A0BB63A6E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Faites défiler vers le bas jusqu'à la barre latérale gauche et appliquez un sous-filtre supplémentaire "Organisme parental (nom commun)".</a:t>
            </a:r>
            <a:endParaRPr lang="en-US" altLang="en-US" dirty="0"/>
          </a:p>
        </p:txBody>
      </p:sp>
      <p:sp>
        <p:nvSpPr>
          <p:cNvPr id="116739" name="Slide Number Placeholder 3">
            <a:extLst>
              <a:ext uri="{FF2B5EF4-FFF2-40B4-BE49-F238E27FC236}">
                <a16:creationId xmlns:a16="http://schemas.microsoft.com/office/drawing/2014/main" id="{203A7B2A-B04B-CE4D-B7E7-1A2D3824F7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A9751F-ED86-944E-B2D3-C59581502693}" type="slidenum">
              <a:rPr lang="en-US" altLang="en-US" smtClean="0"/>
              <a:pPr/>
              <a:t>55</a:t>
            </a:fld>
            <a:endParaRPr lang="en-US" altLang="en-US"/>
          </a:p>
        </p:txBody>
      </p:sp>
    </p:spTree>
    <p:extLst>
      <p:ext uri="{BB962C8B-B14F-4D97-AF65-F5344CB8AC3E}">
        <p14:creationId xmlns:p14="http://schemas.microsoft.com/office/powerpoint/2010/main" val="42398308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163DE1CA-DA7C-BD48-9D85-624FC5BED1F9}"/>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8A55A431-AFD5-4046-9D40-A564F4C4BD1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Une boîte de dialogue contenant une liste de noms communs s'affiche.</a:t>
            </a:r>
          </a:p>
          <a:p>
            <a:r>
              <a:rPr lang="fr-FR" altLang="en-US" dirty="0"/>
              <a:t>Tapez colza ("Canola") dans la barre "Rechercher" de cette liste.</a:t>
            </a:r>
            <a:endParaRPr lang="en-US" altLang="en-US" dirty="0"/>
          </a:p>
        </p:txBody>
      </p:sp>
      <p:sp>
        <p:nvSpPr>
          <p:cNvPr id="118787" name="Slide Number Placeholder 3">
            <a:extLst>
              <a:ext uri="{FF2B5EF4-FFF2-40B4-BE49-F238E27FC236}">
                <a16:creationId xmlns:a16="http://schemas.microsoft.com/office/drawing/2014/main" id="{6A0F3CEC-ECC9-EC46-B58E-FB858EED64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BBDF6D-0DE9-8640-8663-97456F913FD5}" type="slidenum">
              <a:rPr lang="en-US" altLang="en-US" smtClean="0"/>
              <a:pPr/>
              <a:t>56</a:t>
            </a:fld>
            <a:endParaRPr lang="en-US" altLang="en-US"/>
          </a:p>
        </p:txBody>
      </p:sp>
    </p:spTree>
    <p:extLst>
      <p:ext uri="{BB962C8B-B14F-4D97-AF65-F5344CB8AC3E}">
        <p14:creationId xmlns:p14="http://schemas.microsoft.com/office/powerpoint/2010/main" val="40950154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472AEC8C-854C-264D-AE4A-ECAA274C9700}"/>
              </a:ext>
            </a:extLst>
          </p:cNvPr>
          <p:cNvSpPr>
            <a:spLocks noGrp="1" noRot="1" noChangeAspect="1" noChangeArrowheads="1" noTextEdit="1"/>
          </p:cNvSpPr>
          <p:nvPr>
            <p:ph type="sldImg"/>
          </p:nvPr>
        </p:nvSpPr>
        <p:spPr>
          <a:ln/>
        </p:spPr>
      </p:sp>
      <p:sp>
        <p:nvSpPr>
          <p:cNvPr id="120834" name="Notes Placeholder 2">
            <a:extLst>
              <a:ext uri="{FF2B5EF4-FFF2-40B4-BE49-F238E27FC236}">
                <a16:creationId xmlns:a16="http://schemas.microsoft.com/office/drawing/2014/main" id="{791667BE-DC15-8A42-B588-1AF4D1964B5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Cochez «Plant de colza» et cliquez sur le bouton «Sélectionner».</a:t>
            </a:r>
            <a:endParaRPr lang="en-US" altLang="en-US" dirty="0"/>
          </a:p>
        </p:txBody>
      </p:sp>
      <p:sp>
        <p:nvSpPr>
          <p:cNvPr id="120835" name="Slide Number Placeholder 3">
            <a:extLst>
              <a:ext uri="{FF2B5EF4-FFF2-40B4-BE49-F238E27FC236}">
                <a16:creationId xmlns:a16="http://schemas.microsoft.com/office/drawing/2014/main" id="{ECA1127E-0C64-0346-B051-0BCCE8DCDB3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81BA93-CA67-824D-817D-4849F1BECBF4}" type="slidenum">
              <a:rPr lang="en-US" altLang="en-US" smtClean="0"/>
              <a:pPr/>
              <a:t>57</a:t>
            </a:fld>
            <a:endParaRPr lang="en-US" altLang="en-US"/>
          </a:p>
        </p:txBody>
      </p:sp>
    </p:spTree>
    <p:extLst>
      <p:ext uri="{BB962C8B-B14F-4D97-AF65-F5344CB8AC3E}">
        <p14:creationId xmlns:p14="http://schemas.microsoft.com/office/powerpoint/2010/main" val="40935135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C1E0BA56-16FE-144E-91E5-2DE53BA97DE3}"/>
              </a:ext>
            </a:extLst>
          </p:cNvPr>
          <p:cNvSpPr>
            <a:spLocks noGrp="1" noRot="1" noChangeAspect="1" noChangeArrowheads="1" noTextEdit="1"/>
          </p:cNvSpPr>
          <p:nvPr>
            <p:ph type="sldImg"/>
          </p:nvPr>
        </p:nvSpPr>
        <p:spPr>
          <a:ln/>
        </p:spPr>
      </p:sp>
      <p:sp>
        <p:nvSpPr>
          <p:cNvPr id="122882" name="Notes Placeholder 2">
            <a:extLst>
              <a:ext uri="{FF2B5EF4-FFF2-40B4-BE49-F238E27FC236}">
                <a16:creationId xmlns:a16="http://schemas.microsoft.com/office/drawing/2014/main" id="{34A0616E-0FCD-8D40-945C-156D1855E18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Vous obtenez un dossier. Cliquez pour l'ouvrir et obtenir les informations complètes.</a:t>
            </a:r>
            <a:endParaRPr lang="en-US" altLang="en-US" dirty="0"/>
          </a:p>
        </p:txBody>
      </p:sp>
      <p:sp>
        <p:nvSpPr>
          <p:cNvPr id="122883" name="Slide Number Placeholder 3">
            <a:extLst>
              <a:ext uri="{FF2B5EF4-FFF2-40B4-BE49-F238E27FC236}">
                <a16:creationId xmlns:a16="http://schemas.microsoft.com/office/drawing/2014/main" id="{ADC006C9-DCE2-C94E-889C-971DF66478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D850EA-8E74-7647-9A5F-348A76A82526}" type="slidenum">
              <a:rPr lang="en-US" altLang="en-US" smtClean="0"/>
              <a:pPr/>
              <a:t>58</a:t>
            </a:fld>
            <a:endParaRPr lang="en-US" altLang="en-US"/>
          </a:p>
        </p:txBody>
      </p:sp>
    </p:spTree>
    <p:extLst>
      <p:ext uri="{BB962C8B-B14F-4D97-AF65-F5344CB8AC3E}">
        <p14:creationId xmlns:p14="http://schemas.microsoft.com/office/powerpoint/2010/main" val="860568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0BBE4B1C-A45B-1346-96B2-68AABCB67567}"/>
              </a:ext>
            </a:extLst>
          </p:cNvPr>
          <p:cNvSpPr>
            <a:spLocks noGrp="1" noRot="1" noChangeAspect="1" noChangeArrowheads="1" noTextEdit="1"/>
          </p:cNvSpPr>
          <p:nvPr>
            <p:ph type="sldImg"/>
          </p:nvPr>
        </p:nvSpPr>
        <p:spPr>
          <a:ln/>
        </p:spPr>
      </p:sp>
      <p:sp>
        <p:nvSpPr>
          <p:cNvPr id="20482" name="Notes Placeholder 2">
            <a:extLst>
              <a:ext uri="{FF2B5EF4-FFF2-40B4-BE49-F238E27FC236}">
                <a16:creationId xmlns:a16="http://schemas.microsoft.com/office/drawing/2014/main" id="{C14269B7-A932-AF46-AC9C-9745FE3D5D9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Sélectionnez le pays dans le menu déroulant "Profils de pays" pour accéder à la page de profil de ce pays.</a:t>
            </a:r>
            <a:endParaRPr lang="en-US" altLang="en-US"/>
          </a:p>
          <a:p>
            <a:r>
              <a:rPr lang="en-US" altLang="en-US"/>
              <a:t>Prenons comme exemple «l'Algérie».</a:t>
            </a:r>
          </a:p>
        </p:txBody>
      </p:sp>
      <p:sp>
        <p:nvSpPr>
          <p:cNvPr id="20483" name="Slide Number Placeholder 3">
            <a:extLst>
              <a:ext uri="{FF2B5EF4-FFF2-40B4-BE49-F238E27FC236}">
                <a16:creationId xmlns:a16="http://schemas.microsoft.com/office/drawing/2014/main" id="{5F7863FC-1138-7641-A35C-64BB2A0178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EC9866-6FEE-4740-BF53-BFDB4E842BC0}" type="slidenum">
              <a:rPr lang="en-US" altLang="en-US" smtClean="0"/>
              <a:pPr/>
              <a:t>59</a:t>
            </a:fld>
            <a:endParaRPr lang="en-US" altLang="en-US"/>
          </a:p>
        </p:txBody>
      </p:sp>
    </p:spTree>
    <p:extLst>
      <p:ext uri="{BB962C8B-B14F-4D97-AF65-F5344CB8AC3E}">
        <p14:creationId xmlns:p14="http://schemas.microsoft.com/office/powerpoint/2010/main" val="659771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050C257D-95C1-7840-9CDD-260A6E7B5ADB}"/>
              </a:ext>
            </a:extLst>
          </p:cNvPr>
          <p:cNvSpPr>
            <a:spLocks noGrp="1" noRot="1" noChangeAspect="1" noChangeArrowheads="1" noTextEdit="1"/>
          </p:cNvSpPr>
          <p:nvPr>
            <p:ph type="sldImg"/>
          </p:nvPr>
        </p:nvSpPr>
        <p:spPr>
          <a:ln/>
        </p:spPr>
      </p:sp>
      <p:sp>
        <p:nvSpPr>
          <p:cNvPr id="22530" name="Notes Placeholder 2">
            <a:extLst>
              <a:ext uri="{FF2B5EF4-FFF2-40B4-BE49-F238E27FC236}">
                <a16:creationId xmlns:a16="http://schemas.microsoft.com/office/drawing/2014/main" id="{0846FFA5-B69E-D34E-8975-5C46C6BAE0D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La page de profil affiche les informations sur le pays et une liste de tous les enregistrements publiés.</a:t>
            </a:r>
            <a:endParaRPr lang="en-US" altLang="en-US"/>
          </a:p>
        </p:txBody>
      </p:sp>
      <p:sp>
        <p:nvSpPr>
          <p:cNvPr id="22531" name="Slide Number Placeholder 3">
            <a:extLst>
              <a:ext uri="{FF2B5EF4-FFF2-40B4-BE49-F238E27FC236}">
                <a16:creationId xmlns:a16="http://schemas.microsoft.com/office/drawing/2014/main" id="{B8116582-56B8-A846-8F30-DEA3F3F73CF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A01EAF-B5C3-3047-B1D1-2D026F3620CA}" type="slidenum">
              <a:rPr lang="en-US" altLang="en-US" smtClean="0"/>
              <a:pPr/>
              <a:t>60</a:t>
            </a:fld>
            <a:endParaRPr lang="en-US" altLang="en-US"/>
          </a:p>
        </p:txBody>
      </p:sp>
    </p:spTree>
    <p:extLst>
      <p:ext uri="{BB962C8B-B14F-4D97-AF65-F5344CB8AC3E}">
        <p14:creationId xmlns:p14="http://schemas.microsoft.com/office/powerpoint/2010/main" val="2579339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3CA6EAC-67FB-DE4A-ABCF-5474761743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932250E-D58A-D649-B3E5-E4275985D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dirty="0"/>
              <a:t>Le «registre des OVM» fournit des informations sommaires sur tous les organismes vivants modifiés enregistrés dans le CEPRB avec des liens vers toutes les décisions pertinentes et les rapports d'évaluation des risques.</a:t>
            </a:r>
            <a:endParaRPr lang="en-US" altLang="en-US" dirty="0"/>
          </a:p>
        </p:txBody>
      </p:sp>
      <p:sp>
        <p:nvSpPr>
          <p:cNvPr id="26627" name="Slide Number Placeholder 3">
            <a:extLst>
              <a:ext uri="{FF2B5EF4-FFF2-40B4-BE49-F238E27FC236}">
                <a16:creationId xmlns:a16="http://schemas.microsoft.com/office/drawing/2014/main" id="{A1D97585-99DC-3B4B-9E60-AE82BF7BA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4BFC5-4F75-284B-8920-4FA4CF7B1D47}" type="slidenum">
              <a:rPr lang="en-US" altLang="en-US" smtClean="0"/>
              <a:pPr/>
              <a:t>6</a:t>
            </a:fld>
            <a:endParaRPr lang="en-US" altLang="en-US"/>
          </a:p>
        </p:txBody>
      </p:sp>
    </p:spTree>
    <p:extLst>
      <p:ext uri="{BB962C8B-B14F-4D97-AF65-F5344CB8AC3E}">
        <p14:creationId xmlns:p14="http://schemas.microsoft.com/office/powerpoint/2010/main" val="41548906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F525938E-35C7-6D40-8EC0-F6E36FEDA350}"/>
              </a:ext>
            </a:extLst>
          </p:cNvPr>
          <p:cNvSpPr>
            <a:spLocks noGrp="1" noRot="1" noChangeAspect="1" noChangeArrowheads="1" noTextEdit="1"/>
          </p:cNvSpPr>
          <p:nvPr>
            <p:ph type="sldImg"/>
          </p:nvPr>
        </p:nvSpPr>
        <p:spPr>
          <a:ln/>
        </p:spPr>
      </p:sp>
      <p:sp>
        <p:nvSpPr>
          <p:cNvPr id="24578" name="Notes Placeholder 2">
            <a:extLst>
              <a:ext uri="{FF2B5EF4-FFF2-40B4-BE49-F238E27FC236}">
                <a16:creationId xmlns:a16="http://schemas.microsoft.com/office/drawing/2014/main" id="{2B3948FC-BD3A-CF4E-945D-401EA79D41F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De retour dans le menu déroulant "Profils de pays", sélectionnez "Aperçu - Liste de tous les pays" pour accéder à l'interface de profil des pays.</a:t>
            </a:r>
            <a:endParaRPr lang="en-US" altLang="en-US"/>
          </a:p>
        </p:txBody>
      </p:sp>
      <p:sp>
        <p:nvSpPr>
          <p:cNvPr id="24579" name="Slide Number Placeholder 3">
            <a:extLst>
              <a:ext uri="{FF2B5EF4-FFF2-40B4-BE49-F238E27FC236}">
                <a16:creationId xmlns:a16="http://schemas.microsoft.com/office/drawing/2014/main" id="{DC723B92-74C2-8242-9C86-8F4A7B8D12C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9B7652A-2C2B-AB46-8A3F-34FBCD97810F}" type="slidenum">
              <a:rPr lang="en-US" altLang="en-US" smtClean="0"/>
              <a:pPr/>
              <a:t>62</a:t>
            </a:fld>
            <a:endParaRPr lang="en-US" altLang="en-US"/>
          </a:p>
        </p:txBody>
      </p:sp>
    </p:spTree>
    <p:extLst>
      <p:ext uri="{BB962C8B-B14F-4D97-AF65-F5344CB8AC3E}">
        <p14:creationId xmlns:p14="http://schemas.microsoft.com/office/powerpoint/2010/main" val="12629469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7503A0C2-38FA-7144-B61B-7909A00FB39C}"/>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F91ACD86-9527-FD4F-AD39-F2548A276C1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L’interface des profils de pays affiche une liste de tous les pays avec le nombre d’enregistrements publiés dans chaque catégorie (PFN, CNA, SPCA, etc.).</a:t>
            </a:r>
            <a:endParaRPr lang="en-US" altLang="en-US"/>
          </a:p>
        </p:txBody>
      </p:sp>
      <p:sp>
        <p:nvSpPr>
          <p:cNvPr id="26627" name="Slide Number Placeholder 3">
            <a:extLst>
              <a:ext uri="{FF2B5EF4-FFF2-40B4-BE49-F238E27FC236}">
                <a16:creationId xmlns:a16="http://schemas.microsoft.com/office/drawing/2014/main" id="{4348D102-23F6-8B4B-9C62-8BCF3D7EBC3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9FCAA-B1B4-674C-9233-5D35DA983CE5}" type="slidenum">
              <a:rPr lang="en-US" altLang="en-US" smtClean="0"/>
              <a:pPr/>
              <a:t>63</a:t>
            </a:fld>
            <a:endParaRPr lang="en-US" altLang="en-US"/>
          </a:p>
        </p:txBody>
      </p:sp>
    </p:spTree>
    <p:extLst>
      <p:ext uri="{BB962C8B-B14F-4D97-AF65-F5344CB8AC3E}">
        <p14:creationId xmlns:p14="http://schemas.microsoft.com/office/powerpoint/2010/main" val="2080973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8C11984C-D249-9048-9FF4-337AD4765383}"/>
              </a:ext>
            </a:extLst>
          </p:cNvPr>
          <p:cNvSpPr>
            <a:spLocks noGrp="1" noRot="1" noChangeAspect="1" noChangeArrowheads="1" noTextEdit="1"/>
          </p:cNvSpPr>
          <p:nvPr>
            <p:ph type="sldImg"/>
          </p:nvPr>
        </p:nvSpPr>
        <p:spPr>
          <a:ln/>
        </p:spPr>
      </p:sp>
      <p:sp>
        <p:nvSpPr>
          <p:cNvPr id="28674" name="Notes Placeholder 2">
            <a:extLst>
              <a:ext uri="{FF2B5EF4-FFF2-40B4-BE49-F238E27FC236}">
                <a16:creationId xmlns:a16="http://schemas.microsoft.com/office/drawing/2014/main" id="{3684C274-794E-6B4E-949F-B474938A87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La page comporte des filtres par «Pays», «Statut de partie» en ce qui concerne le Protocole de Cartagena, «Régions» et type d’enregistrements (NFP, CNA, SCPA, etc.).</a:t>
            </a:r>
            <a:endParaRPr lang="en-US" altLang="en-US"/>
          </a:p>
        </p:txBody>
      </p:sp>
      <p:sp>
        <p:nvSpPr>
          <p:cNvPr id="28675" name="Slide Number Placeholder 3">
            <a:extLst>
              <a:ext uri="{FF2B5EF4-FFF2-40B4-BE49-F238E27FC236}">
                <a16:creationId xmlns:a16="http://schemas.microsoft.com/office/drawing/2014/main" id="{FAFE82EE-28B6-FC45-8EAE-9DD70EF198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F184D41-7808-5544-99AC-D95D68415B96}" type="slidenum">
              <a:rPr lang="en-US" altLang="en-US" smtClean="0"/>
              <a:pPr/>
              <a:t>64</a:t>
            </a:fld>
            <a:endParaRPr lang="en-US" altLang="en-US"/>
          </a:p>
        </p:txBody>
      </p:sp>
    </p:spTree>
    <p:extLst>
      <p:ext uri="{BB962C8B-B14F-4D97-AF65-F5344CB8AC3E}">
        <p14:creationId xmlns:p14="http://schemas.microsoft.com/office/powerpoint/2010/main" val="41592773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4E130D76-D67E-5344-A67C-BFC29D6AC77C}"/>
              </a:ext>
            </a:extLst>
          </p:cNvPr>
          <p:cNvSpPr>
            <a:spLocks noGrp="1" noRot="1" noChangeAspect="1" noChangeArrowheads="1" noTextEdit="1"/>
          </p:cNvSpPr>
          <p:nvPr>
            <p:ph type="sldImg"/>
          </p:nvPr>
        </p:nvSpPr>
        <p:spPr>
          <a:ln/>
        </p:spPr>
      </p:sp>
      <p:sp>
        <p:nvSpPr>
          <p:cNvPr id="30722" name="Notes Placeholder 2">
            <a:extLst>
              <a:ext uri="{FF2B5EF4-FFF2-40B4-BE49-F238E27FC236}">
                <a16:creationId xmlns:a16="http://schemas.microsoft.com/office/drawing/2014/main" id="{F5D89151-81D9-6543-BBBA-0F47CFFEED9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a:t>Vous pouvez également télécharger les résultats sous forme de fichier Excel (xlsx).</a:t>
            </a:r>
            <a:endParaRPr lang="en-US" altLang="en-US"/>
          </a:p>
        </p:txBody>
      </p:sp>
      <p:sp>
        <p:nvSpPr>
          <p:cNvPr id="30723" name="Slide Number Placeholder 3">
            <a:extLst>
              <a:ext uri="{FF2B5EF4-FFF2-40B4-BE49-F238E27FC236}">
                <a16:creationId xmlns:a16="http://schemas.microsoft.com/office/drawing/2014/main" id="{8C97999F-EA68-1B4C-8EC3-BCB620242A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393B60-9916-2249-9730-1888179D7161}" type="slidenum">
              <a:rPr lang="en-US" altLang="en-US" smtClean="0"/>
              <a:pPr/>
              <a:t>65</a:t>
            </a:fld>
            <a:endParaRPr lang="en-US" altLang="en-US"/>
          </a:p>
        </p:txBody>
      </p:sp>
    </p:spTree>
    <p:extLst>
      <p:ext uri="{BB962C8B-B14F-4D97-AF65-F5344CB8AC3E}">
        <p14:creationId xmlns:p14="http://schemas.microsoft.com/office/powerpoint/2010/main" val="3363245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B4E07676-6CB2-4ED2-933A-A8D789A61951}" type="slidenum">
              <a:rPr lang="en-US" altLang="en-US" sz="1200" smtClean="0"/>
              <a:pPr/>
              <a:t>66</a:t>
            </a:fld>
            <a:endParaRPr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s-ES" altLang="en-US">
              <a:latin typeface="Times New Roman" panose="02020603050405020304" pitchFamily="18" charset="0"/>
            </a:endParaRPr>
          </a:p>
        </p:txBody>
      </p:sp>
    </p:spTree>
    <p:extLst>
      <p:ext uri="{BB962C8B-B14F-4D97-AF65-F5344CB8AC3E}">
        <p14:creationId xmlns:p14="http://schemas.microsoft.com/office/powerpoint/2010/main" val="20829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3CA6EAC-67FB-DE4A-ABCF-5474761743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932250E-D58A-D649-B3E5-E4275985D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0" i="0" u="none" strike="noStrike" noProof="0" dirty="0">
                <a:solidFill>
                  <a:srgbClr val="555555"/>
                </a:solidFill>
                <a:effectLst/>
                <a:latin typeface="Helvetica Neue" panose="02000503000000020004" pitchFamily="2" charset="0"/>
              </a:rPr>
              <a:t>Le «registre des organismes» comprend des informations récapitulatives sur les organismes qui ont été enregistrés dans le CEPRB en tant qu'organismes parents, receveurs ou donneurs avec des liens vers des enregistrements faisant référence à l'organisme.</a:t>
            </a:r>
            <a:endParaRPr lang="fr-FR" altLang="en-US" noProof="0" dirty="0"/>
          </a:p>
        </p:txBody>
      </p:sp>
      <p:sp>
        <p:nvSpPr>
          <p:cNvPr id="26627" name="Slide Number Placeholder 3">
            <a:extLst>
              <a:ext uri="{FF2B5EF4-FFF2-40B4-BE49-F238E27FC236}">
                <a16:creationId xmlns:a16="http://schemas.microsoft.com/office/drawing/2014/main" id="{A1D97585-99DC-3B4B-9E60-AE82BF7BA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4BFC5-4F75-284B-8920-4FA4CF7B1D47}" type="slidenum">
              <a:rPr lang="en-US" altLang="en-US" smtClean="0"/>
              <a:pPr/>
              <a:t>7</a:t>
            </a:fld>
            <a:endParaRPr lang="en-US" altLang="en-US"/>
          </a:p>
        </p:txBody>
      </p:sp>
    </p:spTree>
    <p:extLst>
      <p:ext uri="{BB962C8B-B14F-4D97-AF65-F5344CB8AC3E}">
        <p14:creationId xmlns:p14="http://schemas.microsoft.com/office/powerpoint/2010/main" val="177119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3CA6EAC-67FB-DE4A-ABCF-5474761743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932250E-D58A-D649-B3E5-E4275985D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b="0" i="0" u="none" strike="noStrike" noProof="0" dirty="0">
                <a:solidFill>
                  <a:srgbClr val="555555"/>
                </a:solidFill>
                <a:effectLst/>
                <a:latin typeface="Helvetica Neue" panose="02000503000000020004" pitchFamily="2" charset="0"/>
              </a:rPr>
              <a:t>Le registre des éléments génétiques fournit un résumé des informations sur les éléments génétiques associés aux OVM enregistrés dans le CEPRB, y compris des informations sur l'organisme donneur, les traits conférés et la fonction biologique. Le registre comprend des liens vers les dossiers sur chaque élément génétique où plus de détails peuvent être trouvés. Les OVM contenant l'élément génétique particulier sont référencés au bas de la fiche individuelle.</a:t>
            </a:r>
            <a:endParaRPr lang="fr-FR" altLang="en-US" noProof="0" dirty="0"/>
          </a:p>
        </p:txBody>
      </p:sp>
      <p:sp>
        <p:nvSpPr>
          <p:cNvPr id="26627" name="Slide Number Placeholder 3">
            <a:extLst>
              <a:ext uri="{FF2B5EF4-FFF2-40B4-BE49-F238E27FC236}">
                <a16:creationId xmlns:a16="http://schemas.microsoft.com/office/drawing/2014/main" id="{A1D97585-99DC-3B4B-9E60-AE82BF7BA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4BFC5-4F75-284B-8920-4FA4CF7B1D47}" type="slidenum">
              <a:rPr lang="en-US" altLang="en-US" smtClean="0"/>
              <a:pPr/>
              <a:t>8</a:t>
            </a:fld>
            <a:endParaRPr lang="en-US" altLang="en-US"/>
          </a:p>
        </p:txBody>
      </p:sp>
    </p:spTree>
    <p:extLst>
      <p:ext uri="{BB962C8B-B14F-4D97-AF65-F5344CB8AC3E}">
        <p14:creationId xmlns:p14="http://schemas.microsoft.com/office/powerpoint/2010/main" val="39228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3CA6EAC-67FB-DE4A-ABCF-5474761743B1}"/>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932250E-D58A-D649-B3E5-E4275985D3B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FR" altLang="en-US" noProof="0" dirty="0"/>
              <a:t>En cliquant sur "Afficher le registre", vous accédez à la page du registre qui contient une liste des enregistrements pertinents classés par ordre alphabétique.</a:t>
            </a:r>
          </a:p>
        </p:txBody>
      </p:sp>
      <p:sp>
        <p:nvSpPr>
          <p:cNvPr id="26627" name="Slide Number Placeholder 3">
            <a:extLst>
              <a:ext uri="{FF2B5EF4-FFF2-40B4-BE49-F238E27FC236}">
                <a16:creationId xmlns:a16="http://schemas.microsoft.com/office/drawing/2014/main" id="{A1D97585-99DC-3B4B-9E60-AE82BF7BA8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7B4BFC5-4F75-284B-8920-4FA4CF7B1D47}" type="slidenum">
              <a:rPr lang="en-US" altLang="en-US" smtClean="0"/>
              <a:pPr/>
              <a:t>9</a:t>
            </a:fld>
            <a:endParaRPr lang="en-US" altLang="en-US"/>
          </a:p>
        </p:txBody>
      </p:sp>
    </p:spTree>
    <p:extLst>
      <p:ext uri="{BB962C8B-B14F-4D97-AF65-F5344CB8AC3E}">
        <p14:creationId xmlns:p14="http://schemas.microsoft.com/office/powerpoint/2010/main" val="33721130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71"/>
        <p:cNvGrpSpPr/>
        <p:nvPr/>
      </p:nvGrpSpPr>
      <p:grpSpPr>
        <a:xfrm>
          <a:off x="0" y="0"/>
          <a:ext cx="0" cy="0"/>
          <a:chOff x="0" y="0"/>
          <a:chExt cx="0" cy="0"/>
        </a:xfrm>
      </p:grpSpPr>
      <p:sp>
        <p:nvSpPr>
          <p:cNvPr id="4" name="Shape 72">
            <a:extLst>
              <a:ext uri="{FF2B5EF4-FFF2-40B4-BE49-F238E27FC236}">
                <a16:creationId xmlns:a16="http://schemas.microsoft.com/office/drawing/2014/main" id="{43B01821-FDDD-4BD6-ADEE-EF957FECDD17}"/>
              </a:ext>
            </a:extLst>
          </p:cNvPr>
          <p:cNvSpPr>
            <a:spLocks noChangeArrowheads="1"/>
          </p:cNvSpPr>
          <p:nvPr/>
        </p:nvSpPr>
        <p:spPr bwMode="auto">
          <a:xfrm>
            <a:off x="6215063" y="0"/>
            <a:ext cx="2928937" cy="6858000"/>
          </a:xfrm>
          <a:prstGeom prst="rect">
            <a:avLst/>
          </a:prstGeom>
          <a:solidFill>
            <a:srgbClr val="DAE5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333375"/>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fr-FR" altLang="en-US" sz="2800" noProof="0">
                <a:solidFill>
                  <a:srgbClr val="1F497D"/>
                </a:solidFill>
                <a:latin typeface="Calibri" panose="020F0502020204030204" pitchFamily="34" charset="0"/>
                <a:cs typeface="Calibri" panose="020F0502020204030204" pitchFamily="34" charset="0"/>
                <a:sym typeface="Calibri" panose="020F0502020204030204" pitchFamily="34" charset="0"/>
              </a:rPr>
              <a:t>Centre d’Echanges pour la Prévention des Risques Biotechnologiques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fr-FR" altLang="en-US" noProof="0">
              <a:solidFill>
                <a:srgbClr val="FFFFFF"/>
              </a:solidFill>
              <a:sym typeface="Arial" panose="020B0604020202020204" pitchFamily="34" charset="0"/>
            </a:endParaRPr>
          </a:p>
        </p:txBody>
      </p:sp>
      <p:pic>
        <p:nvPicPr>
          <p:cNvPr id="7" name="Shape 77">
            <a:extLst>
              <a:ext uri="{FF2B5EF4-FFF2-40B4-BE49-F238E27FC236}">
                <a16:creationId xmlns:a16="http://schemas.microsoft.com/office/drawing/2014/main" id="{3863AF81-98CF-405E-A334-91896DF4BAD1}"/>
              </a:ext>
            </a:extLst>
          </p:cNvPr>
          <p:cNvPicPr preferRelativeResize="0">
            <a:picLocks noChangeAspect="1" noChangeArrowheads="1"/>
          </p:cNvPicPr>
          <p:nvPr/>
        </p:nvPicPr>
        <p:blipFill>
          <a:blip r:embed="rId2">
            <a:duotone>
              <a:prstClr val="black"/>
              <a:srgbClr val="DBE6F1">
                <a:tint val="45000"/>
                <a:satMod val="40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p:blipFill>
        <p:spPr bwMode="auto">
          <a:xfrm>
            <a:off x="6257926" y="2733511"/>
            <a:ext cx="3014662" cy="1621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Shape 73"/>
          <p:cNvSpPr txBox="1">
            <a:spLocks noGrp="1"/>
          </p:cNvSpPr>
          <p:nvPr>
            <p:ph type="ctrTitle" hasCustomPrompt="1"/>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noProof="0"/>
              <a:t>Modifiez le style)du titre</a:t>
            </a: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noProof="0"/>
              <a:t>Modifiez le style des sous-titres du masque</a:t>
            </a:r>
          </a:p>
        </p:txBody>
      </p:sp>
    </p:spTree>
    <p:extLst>
      <p:ext uri="{BB962C8B-B14F-4D97-AF65-F5344CB8AC3E}">
        <p14:creationId xmlns:p14="http://schemas.microsoft.com/office/powerpoint/2010/main" val="250864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1600200"/>
          </a:xfrm>
        </p:spPr>
        <p:txBody>
          <a:bodyPr anchor="t"/>
          <a:lstStyle>
            <a:lvl1pPr>
              <a:defRPr sz="32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59172" y="2186781"/>
            <a:ext cx="580897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037729" y="2177236"/>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66391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C3024-1185-49F4-9E3A-1073E32E10B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529615EF-24E5-44DF-B296-C9858B5FADD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B52FBA27-9412-45CA-AB64-2E34D096723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DE346738-FE8D-40A0-A577-D0637B823CC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10DF5D4-3C08-41E5-ACCB-B9B868B03FF2}"/>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CCB7DB29-129F-4D43-84AE-DEC176A78D8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070236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FF890-EC5A-42E1-AD80-F56F737BF3BD}"/>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D85A810-E12C-44CF-8799-5E808AFC579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79AFD0DD-C989-411D-9BC6-2EFACD435E7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87B35F5-4F02-4FCA-98E9-703A03FBDA63}"/>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FC814091-FFB5-4B5D-9B5B-76F92D18160A}"/>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652487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702DC5-3426-4D21-ABDF-D5D356BD8673}"/>
              </a:ext>
            </a:extLst>
          </p:cNvPr>
          <p:cNvSpPr>
            <a:spLocks noGrp="1"/>
          </p:cNvSpPr>
          <p:nvPr>
            <p:ph type="title" orient="vert"/>
          </p:nvPr>
        </p:nvSpPr>
        <p:spPr>
          <a:xfrm>
            <a:off x="6543675" y="365125"/>
            <a:ext cx="1971675"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3623E085-C669-4562-951A-1F8BDA27E8CA}"/>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A8E26566-54A7-44C0-BBB9-322ABB3D47B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4B8F09-7320-4558-8F6C-DF2D287BD3F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6606AD1C-2EDB-46E3-80BD-3AE27450A22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924391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19F226-8F04-C64F-B914-4061711E23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856434"/>
            <a:ext cx="9151367" cy="5145131"/>
          </a:xfrm>
          <a:prstGeom prst="rect">
            <a:avLst/>
          </a:prstGeom>
        </p:spPr>
      </p:pic>
    </p:spTree>
    <p:extLst>
      <p:ext uri="{BB962C8B-B14F-4D97-AF65-F5344CB8AC3E}">
        <p14:creationId xmlns:p14="http://schemas.microsoft.com/office/powerpoint/2010/main" val="2363356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91FBD7-2AEA-0149-8111-BF63B2F9F0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67" y="1288545"/>
            <a:ext cx="9151367" cy="4280910"/>
          </a:xfrm>
          <a:prstGeom prst="rect">
            <a:avLst/>
          </a:prstGeom>
        </p:spPr>
      </p:pic>
    </p:spTree>
    <p:extLst>
      <p:ext uri="{BB962C8B-B14F-4D97-AF65-F5344CB8AC3E}">
        <p14:creationId xmlns:p14="http://schemas.microsoft.com/office/powerpoint/2010/main" val="165592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1295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en-US" dirty="0"/>
              <a:t>Click to edit Master title style</a:t>
            </a:r>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en-US" dirty="0"/>
              <a:t>Click to edit Master text styles</a:t>
            </a:r>
          </a:p>
        </p:txBody>
      </p:sp>
    </p:spTree>
    <p:extLst>
      <p:ext uri="{BB962C8B-B14F-4D97-AF65-F5344CB8AC3E}">
        <p14:creationId xmlns:p14="http://schemas.microsoft.com/office/powerpoint/2010/main" val="160243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Shape 71"/>
        <p:cNvGrpSpPr/>
        <p:nvPr/>
      </p:nvGrpSpPr>
      <p:grpSpPr>
        <a:xfrm>
          <a:off x="0" y="0"/>
          <a:ext cx="0" cy="0"/>
          <a:chOff x="0" y="0"/>
          <a:chExt cx="0" cy="0"/>
        </a:xfrm>
      </p:grpSpPr>
      <p:sp>
        <p:nvSpPr>
          <p:cNvPr id="5" name="Shape 75">
            <a:extLst>
              <a:ext uri="{FF2B5EF4-FFF2-40B4-BE49-F238E27FC236}">
                <a16:creationId xmlns:a16="http://schemas.microsoft.com/office/drawing/2014/main" id="{ECE5C6E2-1EF0-4C6C-9AE6-F5C22A24F6F9}"/>
              </a:ext>
            </a:extLst>
          </p:cNvPr>
          <p:cNvSpPr txBox="1">
            <a:spLocks noChangeArrowheads="1"/>
          </p:cNvSpPr>
          <p:nvPr/>
        </p:nvSpPr>
        <p:spPr bwMode="auto">
          <a:xfrm>
            <a:off x="395288" y="492398"/>
            <a:ext cx="5819775"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buSzPct val="25000"/>
            </a:pP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Centre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d’Echanges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pour la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Prévention</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des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Risques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a:t>
            </a:r>
            <a:r>
              <a:rPr lang="en-US" altLang="en-US" sz="2800" dirty="0" err="1">
                <a:solidFill>
                  <a:srgbClr val="1F497D"/>
                </a:solidFill>
                <a:latin typeface="Calibri" panose="020F0502020204030204" pitchFamily="34" charset="0"/>
                <a:cs typeface="Calibri" panose="020F0502020204030204" pitchFamily="34" charset="0"/>
                <a:sym typeface="Calibri" panose="020F0502020204030204" pitchFamily="34" charset="0"/>
              </a:rPr>
              <a:t>Biotechnologiques</a:t>
            </a:r>
            <a:r>
              <a:rPr lang="en-US" altLang="en-US" sz="2800" dirty="0">
                <a:solidFill>
                  <a:srgbClr val="1F497D"/>
                </a:solidFill>
                <a:latin typeface="Calibri" panose="020F0502020204030204" pitchFamily="34" charset="0"/>
                <a:cs typeface="Calibri" panose="020F0502020204030204" pitchFamily="34" charset="0"/>
                <a:sym typeface="Calibri" panose="020F0502020204030204" pitchFamily="34" charset="0"/>
              </a:rPr>
              <a:t> – CEPRB (Phase III)</a:t>
            </a:r>
          </a:p>
        </p:txBody>
      </p:sp>
      <p:sp>
        <p:nvSpPr>
          <p:cNvPr id="6" name="Shape 76">
            <a:extLst>
              <a:ext uri="{FF2B5EF4-FFF2-40B4-BE49-F238E27FC236}">
                <a16:creationId xmlns:a16="http://schemas.microsoft.com/office/drawing/2014/main" id="{9AF348E7-7300-46C2-A935-F9FD97063EE3}"/>
              </a:ext>
            </a:extLst>
          </p:cNvPr>
          <p:cNvSpPr>
            <a:spLocks noChangeArrowheads="1"/>
          </p:cNvSpPr>
          <p:nvPr/>
        </p:nvSpPr>
        <p:spPr bwMode="auto">
          <a:xfrm>
            <a:off x="0" y="0"/>
            <a:ext cx="179388" cy="6858000"/>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FFFF"/>
              </a:solidFill>
              <a:sym typeface="Arial" panose="020B0604020202020204" pitchFamily="34" charset="0"/>
            </a:endParaRPr>
          </a:p>
        </p:txBody>
      </p:sp>
      <p:sp>
        <p:nvSpPr>
          <p:cNvPr id="73" name="Shape 73"/>
          <p:cNvSpPr txBox="1">
            <a:spLocks noGrp="1"/>
          </p:cNvSpPr>
          <p:nvPr>
            <p:ph type="ctrTitle"/>
          </p:nvPr>
        </p:nvSpPr>
        <p:spPr>
          <a:xfrm>
            <a:off x="549424" y="2276872"/>
            <a:ext cx="4876799" cy="1470024"/>
          </a:xfrm>
          <a:prstGeom prst="rect">
            <a:avLst/>
          </a:prstGeom>
          <a:noFill/>
          <a:ln>
            <a:noFill/>
          </a:ln>
        </p:spPr>
        <p:txBody>
          <a:bodyPr/>
          <a:lstStyle>
            <a:lvl1pPr marL="0" marR="0" lvl="0" indent="0" algn="l" rtl="0">
              <a:spcBef>
                <a:spcPts val="0"/>
              </a:spcBef>
              <a:buClr>
                <a:schemeClr val="dk2"/>
              </a:buClr>
              <a:buFont typeface="Calibri"/>
              <a:buNone/>
              <a:defRPr sz="44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fr-FR"/>
              <a:t>Modifiez le style du titre</a:t>
            </a:r>
            <a:endParaRPr/>
          </a:p>
        </p:txBody>
      </p:sp>
      <p:sp>
        <p:nvSpPr>
          <p:cNvPr id="74" name="Shape 74"/>
          <p:cNvSpPr txBox="1">
            <a:spLocks noGrp="1"/>
          </p:cNvSpPr>
          <p:nvPr>
            <p:ph type="subTitle" idx="1"/>
          </p:nvPr>
        </p:nvSpPr>
        <p:spPr>
          <a:xfrm>
            <a:off x="685800" y="5181600"/>
            <a:ext cx="4320480" cy="1008112"/>
          </a:xfrm>
          <a:prstGeom prst="rect">
            <a:avLst/>
          </a:prstGeom>
          <a:noFill/>
          <a:ln>
            <a:noFill/>
          </a:ln>
        </p:spPr>
        <p:txBody>
          <a:bodyPr/>
          <a:lstStyle>
            <a:lvl1pPr marL="0" marR="0" lvl="0" indent="0" algn="l" rtl="0">
              <a:spcBef>
                <a:spcPts val="560"/>
              </a:spcBef>
              <a:buClr>
                <a:srgbClr val="3F3F3F"/>
              </a:buClr>
              <a:buFont typeface="Arial"/>
              <a:buNone/>
              <a:defRPr sz="2800" b="0" i="0" u="none" strike="noStrike" cap="none">
                <a:solidFill>
                  <a:srgbClr val="3F3F3F"/>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r>
              <a:rPr lang="fr-FR"/>
              <a:t>Modifiez le style des sous-titres du masque</a:t>
            </a:r>
            <a:endParaRPr/>
          </a:p>
        </p:txBody>
      </p:sp>
    </p:spTree>
    <p:extLst>
      <p:ext uri="{BB962C8B-B14F-4D97-AF65-F5344CB8AC3E}">
        <p14:creationId xmlns:p14="http://schemas.microsoft.com/office/powerpoint/2010/main" val="287006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CBD87-4944-4198-97E2-405728549E4F}"/>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0177FB9-2E02-4B15-BF83-13558F9A75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1525652C-A0F1-4A96-A796-F7A991428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545EF7-12AD-4507-A4D0-3587B7881117}"/>
              </a:ext>
            </a:extLst>
          </p:cNvPr>
          <p:cNvSpPr>
            <a:spLocks noGrp="1"/>
          </p:cNvSpPr>
          <p:nvPr>
            <p:ph type="ftr" sz="quarter" idx="11"/>
          </p:nvPr>
        </p:nvSpPr>
        <p:spPr/>
        <p:txBody>
          <a:bodyPr/>
          <a:lstStyle/>
          <a:p>
            <a:r>
              <a:rPr lang="en-US"/>
              <a:t>xx</a:t>
            </a:r>
          </a:p>
        </p:txBody>
      </p:sp>
      <p:sp>
        <p:nvSpPr>
          <p:cNvPr id="6" name="Slide Number Placeholder 5">
            <a:extLst>
              <a:ext uri="{FF2B5EF4-FFF2-40B4-BE49-F238E27FC236}">
                <a16:creationId xmlns:a16="http://schemas.microsoft.com/office/drawing/2014/main" id="{13116C30-4306-4470-A149-F32E52F24C18}"/>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1570883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5C98-92B3-40CB-9370-8605A97CD1B0}"/>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5E505322-7F39-4065-B83E-DC054AA0F827}"/>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EA33FC04-0718-461F-9F26-7724D3E8D8F8}"/>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FFCF5658-4B30-47A2-A7E8-1EA4B3D500B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1724F9B-0171-4AEF-8E49-3B7F5EFE6AF8}"/>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F8A13EA9-2130-4AB3-B81B-E16D1BAC05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805831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D6A0-2F40-453A-9214-A14DBF14953C}"/>
              </a:ext>
            </a:extLst>
          </p:cNvPr>
          <p:cNvSpPr>
            <a:spLocks noGrp="1"/>
          </p:cNvSpPr>
          <p:nvPr>
            <p:ph type="title"/>
          </p:nvPr>
        </p:nvSpPr>
        <p:spPr>
          <a:xfrm>
            <a:off x="630238" y="365125"/>
            <a:ext cx="64800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45C0CEF2-E751-4325-8F05-4A13A8D21C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66B97235-78C8-4574-9918-9DC31719178B}"/>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932B0847-6363-4BB5-B80E-32082C56CA7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3760B9CD-FB6C-44A6-B96B-81677C2EE328}"/>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864265AE-B24B-41F0-A26E-DD99BC4715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C25845F7-0341-4BE4-9BBF-FF89BA8F3092}"/>
              </a:ext>
            </a:extLst>
          </p:cNvPr>
          <p:cNvSpPr>
            <a:spLocks noGrp="1"/>
          </p:cNvSpPr>
          <p:nvPr>
            <p:ph type="ftr" sz="quarter" idx="11"/>
          </p:nvPr>
        </p:nvSpPr>
        <p:spPr/>
        <p:txBody>
          <a:bodyPr/>
          <a:lstStyle/>
          <a:p>
            <a:r>
              <a:rPr lang="en-US"/>
              <a:t>xx</a:t>
            </a:r>
          </a:p>
        </p:txBody>
      </p:sp>
      <p:sp>
        <p:nvSpPr>
          <p:cNvPr id="9" name="Slide Number Placeholder 8">
            <a:extLst>
              <a:ext uri="{FF2B5EF4-FFF2-40B4-BE49-F238E27FC236}">
                <a16:creationId xmlns:a16="http://schemas.microsoft.com/office/drawing/2014/main" id="{EFD6FF74-C6BC-432A-B773-363AC92373A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726697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CAC5-7199-4B7F-89CA-B9CC47EFD1A5}"/>
              </a:ext>
            </a:extLst>
          </p:cNvPr>
          <p:cNvSpPr>
            <a:spLocks noGrp="1"/>
          </p:cNvSpPr>
          <p:nvPr>
            <p:ph type="title"/>
          </p:nvPr>
        </p:nvSpPr>
        <p:spPr>
          <a:xfrm>
            <a:off x="628650" y="365125"/>
            <a:ext cx="6480000" cy="1325563"/>
          </a:xfrm>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2C06C70-0CF0-4535-9623-DA4E0722205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FD85CF6-83E9-42C7-8DF1-B5E109928415}"/>
              </a:ext>
            </a:extLst>
          </p:cNvPr>
          <p:cNvSpPr>
            <a:spLocks noGrp="1"/>
          </p:cNvSpPr>
          <p:nvPr>
            <p:ph type="ftr" sz="quarter" idx="11"/>
          </p:nvPr>
        </p:nvSpPr>
        <p:spPr/>
        <p:txBody>
          <a:bodyPr/>
          <a:lstStyle/>
          <a:p>
            <a:r>
              <a:rPr lang="en-US"/>
              <a:t>xx</a:t>
            </a:r>
          </a:p>
        </p:txBody>
      </p:sp>
      <p:sp>
        <p:nvSpPr>
          <p:cNvPr id="5" name="Slide Number Placeholder 4">
            <a:extLst>
              <a:ext uri="{FF2B5EF4-FFF2-40B4-BE49-F238E27FC236}">
                <a16:creationId xmlns:a16="http://schemas.microsoft.com/office/drawing/2014/main" id="{06F84CBE-D32B-49A9-B990-9C23D307467C}"/>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4739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2CF07C-3119-40F8-BF67-DA84EEA2089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BDFD373-0FAA-4486-ABF0-3923DEA4C316}"/>
              </a:ext>
            </a:extLst>
          </p:cNvPr>
          <p:cNvSpPr>
            <a:spLocks noGrp="1"/>
          </p:cNvSpPr>
          <p:nvPr>
            <p:ph type="ftr" sz="quarter" idx="11"/>
          </p:nvPr>
        </p:nvSpPr>
        <p:spPr/>
        <p:txBody>
          <a:bodyPr/>
          <a:lstStyle/>
          <a:p>
            <a:r>
              <a:rPr lang="en-US"/>
              <a:t>xx</a:t>
            </a:r>
          </a:p>
        </p:txBody>
      </p:sp>
      <p:sp>
        <p:nvSpPr>
          <p:cNvPr id="4" name="Slide Number Placeholder 3">
            <a:extLst>
              <a:ext uri="{FF2B5EF4-FFF2-40B4-BE49-F238E27FC236}">
                <a16:creationId xmlns:a16="http://schemas.microsoft.com/office/drawing/2014/main" id="{03E08229-476E-47C4-A617-3522BC60C74F}"/>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261387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9BD30-DF09-A646-A391-B068B38AA1DF}"/>
              </a:ext>
            </a:extLst>
          </p:cNvPr>
          <p:cNvSpPr>
            <a:spLocks noGrp="1"/>
          </p:cNvSpPr>
          <p:nvPr>
            <p:ph type="title"/>
          </p:nvPr>
        </p:nvSpPr>
        <p:spPr>
          <a:xfrm>
            <a:off x="1332000" y="2204864"/>
            <a:ext cx="6480000" cy="1325563"/>
          </a:xfrm>
          <a:ln>
            <a:solidFill>
              <a:schemeClr val="accent4"/>
            </a:solidFill>
          </a:ln>
        </p:spPr>
        <p:txBody>
          <a:bodyPr/>
          <a:lstStyle>
            <a:lvl1pPr algn="ctr">
              <a:defRPr/>
            </a:lvl1pPr>
          </a:lstStyle>
          <a:p>
            <a:r>
              <a:rPr lang="fr-FR"/>
              <a:t>Modifiez le style du titre</a:t>
            </a:r>
            <a:endParaRPr lang="en-US" dirty="0"/>
          </a:p>
        </p:txBody>
      </p:sp>
      <p:sp>
        <p:nvSpPr>
          <p:cNvPr id="7" name="Text Placeholder 6">
            <a:extLst>
              <a:ext uri="{FF2B5EF4-FFF2-40B4-BE49-F238E27FC236}">
                <a16:creationId xmlns:a16="http://schemas.microsoft.com/office/drawing/2014/main" id="{62DBE277-7A06-8449-966B-438A76823406}"/>
              </a:ext>
            </a:extLst>
          </p:cNvPr>
          <p:cNvSpPr>
            <a:spLocks noGrp="1"/>
          </p:cNvSpPr>
          <p:nvPr>
            <p:ph type="body" sz="quarter" idx="13"/>
          </p:nvPr>
        </p:nvSpPr>
        <p:spPr>
          <a:xfrm>
            <a:off x="2268538" y="3933825"/>
            <a:ext cx="4679950" cy="1223963"/>
          </a:xfrm>
        </p:spPr>
        <p:txBody>
          <a:bodyPr>
            <a:normAutofit/>
          </a:bodyPr>
          <a:lstStyle>
            <a:lvl1pPr algn="ctr">
              <a:buNone/>
              <a:defRPr sz="3600"/>
            </a:lvl1pPr>
          </a:lstStyle>
          <a:p>
            <a:pPr lvl="0"/>
            <a:r>
              <a:rPr lang="fr-FR"/>
              <a:t>Cliquez pour modifier les styles du texte du masque</a:t>
            </a:r>
          </a:p>
        </p:txBody>
      </p:sp>
    </p:spTree>
    <p:extLst>
      <p:ext uri="{BB962C8B-B14F-4D97-AF65-F5344CB8AC3E}">
        <p14:creationId xmlns:p14="http://schemas.microsoft.com/office/powerpoint/2010/main" val="146071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E7FBB-2C11-46D4-B856-E5DF01AFB227}"/>
              </a:ext>
            </a:extLst>
          </p:cNvPr>
          <p:cNvSpPr>
            <a:spLocks noGrp="1"/>
          </p:cNvSpPr>
          <p:nvPr>
            <p:ph type="title"/>
          </p:nvPr>
        </p:nvSpPr>
        <p:spPr>
          <a:xfrm>
            <a:off x="630238" y="457200"/>
            <a:ext cx="2949575" cy="955576"/>
          </a:xfrm>
        </p:spPr>
        <p:txBody>
          <a:bodyPr anchor="t"/>
          <a:lstStyle>
            <a:lvl1pPr>
              <a:defRPr sz="3200" b="1"/>
            </a:lvl1pPr>
          </a:lstStyle>
          <a:p>
            <a:r>
              <a:rPr lang="fr-FR"/>
              <a:t>Modifiez le style du titre</a:t>
            </a:r>
            <a:endParaRPr lang="en-US"/>
          </a:p>
        </p:txBody>
      </p:sp>
      <p:sp>
        <p:nvSpPr>
          <p:cNvPr id="3" name="Content Placeholder 2">
            <a:extLst>
              <a:ext uri="{FF2B5EF4-FFF2-40B4-BE49-F238E27FC236}">
                <a16:creationId xmlns:a16="http://schemas.microsoft.com/office/drawing/2014/main" id="{F3C00DB7-C0F3-4127-9BA1-D5D5D55A866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7CF8A85-E8DE-4538-8618-5627B56D4F25}"/>
              </a:ext>
            </a:extLst>
          </p:cNvPr>
          <p:cNvSpPr>
            <a:spLocks noGrp="1"/>
          </p:cNvSpPr>
          <p:nvPr>
            <p:ph type="body" sz="half" idx="2"/>
          </p:nvPr>
        </p:nvSpPr>
        <p:spPr>
          <a:xfrm>
            <a:off x="630238" y="1556792"/>
            <a:ext cx="2949575" cy="43121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084D795A-CAB4-42B8-93C6-FC7947091EF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CD5780A-01D6-4B9C-BE97-B13E1763B473}"/>
              </a:ext>
            </a:extLst>
          </p:cNvPr>
          <p:cNvSpPr>
            <a:spLocks noGrp="1"/>
          </p:cNvSpPr>
          <p:nvPr>
            <p:ph type="ftr" sz="quarter" idx="11"/>
          </p:nvPr>
        </p:nvSpPr>
        <p:spPr/>
        <p:txBody>
          <a:bodyPr/>
          <a:lstStyle/>
          <a:p>
            <a:r>
              <a:rPr lang="en-US"/>
              <a:t>xx</a:t>
            </a:r>
          </a:p>
        </p:txBody>
      </p:sp>
      <p:sp>
        <p:nvSpPr>
          <p:cNvPr id="7" name="Slide Number Placeholder 6">
            <a:extLst>
              <a:ext uri="{FF2B5EF4-FFF2-40B4-BE49-F238E27FC236}">
                <a16:creationId xmlns:a16="http://schemas.microsoft.com/office/drawing/2014/main" id="{392F3866-4D03-442F-9E88-D3B55E254609}"/>
              </a:ext>
            </a:extLst>
          </p:cNvPr>
          <p:cNvSpPr>
            <a:spLocks noGrp="1"/>
          </p:cNvSpPr>
          <p:nvPr>
            <p:ph type="sldNum" sz="quarter" idx="12"/>
          </p:nvPr>
        </p:nvSpPr>
        <p:spPr/>
        <p:txBody>
          <a:bodyPr/>
          <a:lstStyle/>
          <a:p>
            <a:fld id="{9AC33654-A891-4F59-96FA-7357E7B84BB8}" type="slidenum">
              <a:rPr lang="en-US" smtClean="0"/>
              <a:pPr/>
              <a:t>‹N°›</a:t>
            </a:fld>
            <a:endParaRPr lang="en-US"/>
          </a:p>
        </p:txBody>
      </p:sp>
    </p:spTree>
    <p:extLst>
      <p:ext uri="{BB962C8B-B14F-4D97-AF65-F5344CB8AC3E}">
        <p14:creationId xmlns:p14="http://schemas.microsoft.com/office/powerpoint/2010/main" val="3155880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44157-42DF-402D-960F-4024E6EAF132}"/>
              </a:ext>
            </a:extLst>
          </p:cNvPr>
          <p:cNvSpPr>
            <a:spLocks noGrp="1"/>
          </p:cNvSpPr>
          <p:nvPr>
            <p:ph type="title"/>
          </p:nvPr>
        </p:nvSpPr>
        <p:spPr>
          <a:xfrm>
            <a:off x="628650" y="365125"/>
            <a:ext cx="648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2783099-329C-482B-AD59-A4A40979EB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7BC28DE-6E77-4B80-9D5E-8114F4F5521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8654FF9-2753-4F67-825A-0BE34D64833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xx</a:t>
            </a:r>
          </a:p>
        </p:txBody>
      </p:sp>
      <p:sp>
        <p:nvSpPr>
          <p:cNvPr id="6" name="Slide Number Placeholder 5">
            <a:extLst>
              <a:ext uri="{FF2B5EF4-FFF2-40B4-BE49-F238E27FC236}">
                <a16:creationId xmlns:a16="http://schemas.microsoft.com/office/drawing/2014/main" id="{CE4F6C93-8B33-4F14-A4BD-FE16926DF33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C33654-A891-4F59-96FA-7357E7B84BB8}" type="slidenum">
              <a:rPr lang="en-US" smtClean="0"/>
              <a:pPr/>
              <a:t>‹N°›</a:t>
            </a:fld>
            <a:endParaRPr lang="en-US"/>
          </a:p>
        </p:txBody>
      </p:sp>
      <p:pic>
        <p:nvPicPr>
          <p:cNvPr id="8" name="Picture 7">
            <a:extLst>
              <a:ext uri="{FF2B5EF4-FFF2-40B4-BE49-F238E27FC236}">
                <a16:creationId xmlns:a16="http://schemas.microsoft.com/office/drawing/2014/main" id="{0F84785A-6C1B-AD45-A30A-443829368075}"/>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7378700" y="103196"/>
            <a:ext cx="1765300" cy="949308"/>
          </a:xfrm>
          <a:prstGeom prst="rect">
            <a:avLst/>
          </a:prstGeom>
        </p:spPr>
      </p:pic>
    </p:spTree>
    <p:extLst>
      <p:ext uri="{BB962C8B-B14F-4D97-AF65-F5344CB8AC3E}">
        <p14:creationId xmlns:p14="http://schemas.microsoft.com/office/powerpoint/2010/main" val="2231982675"/>
      </p:ext>
    </p:extLst>
  </p:cSld>
  <p:clrMap bg1="lt1" tx1="dk1" bg2="lt2" tx2="dk2" accent1="accent1" accent2="accent2" accent3="accent3" accent4="accent4" accent5="accent5" accent6="accent6" hlink="hlink" folHlink="folHlink"/>
  <p:sldLayoutIdLst>
    <p:sldLayoutId id="2147484995" r:id="rId1"/>
    <p:sldLayoutId id="2147485012" r:id="rId2"/>
    <p:sldLayoutId id="2147484999" r:id="rId3"/>
    <p:sldLayoutId id="2147485001" r:id="rId4"/>
    <p:sldLayoutId id="2147485002" r:id="rId5"/>
    <p:sldLayoutId id="2147485003" r:id="rId6"/>
    <p:sldLayoutId id="2147485004" r:id="rId7"/>
    <p:sldLayoutId id="2147485010" r:id="rId8"/>
    <p:sldLayoutId id="2147485005" r:id="rId9"/>
    <p:sldLayoutId id="2147485009" r:id="rId10"/>
    <p:sldLayoutId id="2147485006" r:id="rId11"/>
    <p:sldLayoutId id="2147485007" r:id="rId12"/>
    <p:sldLayoutId id="2147485008" r:id="rId13"/>
    <p:sldLayoutId id="2147485014" r:id="rId14"/>
    <p:sldLayoutId id="2147485015" r:id="rId15"/>
    <p:sldLayoutId id="2147485016" r:id="rId16"/>
    <p:sldLayoutId id="2147485017" r:id="rId17"/>
  </p:sldLayoutIdLst>
  <p:hf sldNum="0" hdr="0" dt="0"/>
  <p:txStyles>
    <p:titleStyle>
      <a:lvl1pPr algn="l" defTabSz="914400" rtl="0" eaLnBrk="1" latinLnBrk="0" hangingPunct="1">
        <a:lnSpc>
          <a:spcPct val="90000"/>
        </a:lnSpc>
        <a:spcBef>
          <a:spcPct val="0"/>
        </a:spcBef>
        <a:buNone/>
        <a:defRPr sz="4400" b="1" kern="1200">
          <a:solidFill>
            <a:srgbClr val="00B0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6.xml"/><Relationship Id="rId5" Type="http://schemas.openxmlformats.org/officeDocument/2006/relationships/image" Target="../media/image30.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hyperlink" Target="mailto:emmanuel.adonsou@un.org" TargetMode="External"/><Relationship Id="rId2" Type="http://schemas.openxmlformats.org/officeDocument/2006/relationships/notesSlide" Target="../notesSlides/notesSlide64.xml"/><Relationship Id="rId1" Type="http://schemas.openxmlformats.org/officeDocument/2006/relationships/slideLayout" Target="../slideLayouts/slideLayout17.xml"/><Relationship Id="rId4" Type="http://schemas.openxmlformats.org/officeDocument/2006/relationships/hyperlink" Target="mailto:shaban.magili@un.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40197" y="4841519"/>
            <a:ext cx="5255939" cy="424732"/>
          </a:xfrm>
        </p:spPr>
        <p:txBody>
          <a:bodyPr wrap="square">
            <a:spAutoFit/>
          </a:bodyPr>
          <a:lstStyle/>
          <a:p>
            <a:pPr algn="ctr">
              <a:defRPr/>
            </a:pPr>
            <a:r>
              <a:rPr lang="fr-FR" sz="2400" b="1" i="1" kern="0">
                <a:solidFill>
                  <a:srgbClr val="0E628C"/>
                </a:solidFill>
                <a:latin typeface="Tahoma" pitchFamily="34" charset="0"/>
                <a:ea typeface="Tahoma" pitchFamily="34" charset="0"/>
                <a:cs typeface="Tahoma" pitchFamily="34" charset="0"/>
              </a:rPr>
              <a:t>Atelier National du CEPRB</a:t>
            </a:r>
          </a:p>
        </p:txBody>
      </p:sp>
      <p:sp>
        <p:nvSpPr>
          <p:cNvPr id="4" name="Rectangle 4"/>
          <p:cNvSpPr txBox="1">
            <a:spLocks noChangeArrowheads="1"/>
          </p:cNvSpPr>
          <p:nvPr/>
        </p:nvSpPr>
        <p:spPr bwMode="auto">
          <a:xfrm>
            <a:off x="591282" y="2636912"/>
            <a:ext cx="5153769" cy="1296144"/>
          </a:xfrm>
          <a:prstGeom prst="rect">
            <a:avLst/>
          </a:prstGeom>
          <a:noFill/>
          <a:ln w="9525">
            <a:noFill/>
            <a:miter lim="800000"/>
            <a:headEnd/>
            <a:tailEnd/>
          </a:ln>
        </p:spPr>
        <p:txBody>
          <a:bodyPr anchor="ctr"/>
          <a:lstStyle/>
          <a:p>
            <a:pPr algn="ctr">
              <a:defRPr/>
            </a:pPr>
            <a:r>
              <a:rPr lang="fr-FR" sz="1800" dirty="0"/>
              <a:t>Projet PNUE-FEM de renforcement durable des capacités pour une participation efficace au Centre d'échange pour la prévention des risques biotechnologiques (CEPRB)</a:t>
            </a:r>
            <a:endParaRPr lang="fr-FR" sz="1800" b="1" i="1" kern="0" dirty="0">
              <a:solidFill>
                <a:srgbClr val="0E628C"/>
              </a:solidFill>
              <a:latin typeface="Tahoma" pitchFamily="34" charset="0"/>
              <a:ea typeface="Tahoma" pitchFamily="34" charset="0"/>
              <a:cs typeface="Tahoma" pitchFamily="34" charset="0"/>
            </a:endParaRPr>
          </a:p>
        </p:txBody>
      </p:sp>
      <p:sp>
        <p:nvSpPr>
          <p:cNvPr id="15364" name="Rectangle 3"/>
          <p:cNvSpPr>
            <a:spLocks noGrp="1" noChangeArrowheads="1"/>
          </p:cNvSpPr>
          <p:nvPr>
            <p:ph type="subTitle" idx="1"/>
          </p:nvPr>
        </p:nvSpPr>
        <p:spPr>
          <a:xfrm>
            <a:off x="1603970" y="5661248"/>
            <a:ext cx="3760118" cy="944874"/>
          </a:xfrm>
        </p:spPr>
        <p:txBody>
          <a:bodyPr wrap="square">
            <a:spAutoFit/>
          </a:bodyPr>
          <a:lstStyle/>
          <a:p>
            <a:pPr algn="ctr"/>
            <a:r>
              <a:rPr lang="fr-FR" altLang="en-US" dirty="0"/>
              <a:t>Date</a:t>
            </a:r>
          </a:p>
          <a:p>
            <a:pPr algn="ctr"/>
            <a:r>
              <a:rPr lang="fr-FR" altLang="en-US" dirty="0"/>
              <a:t>Ville, Pays</a:t>
            </a:r>
          </a:p>
        </p:txBody>
      </p:sp>
    </p:spTree>
    <p:extLst>
      <p:ext uri="{BB962C8B-B14F-4D97-AF65-F5344CB8AC3E}">
        <p14:creationId xmlns:p14="http://schemas.microsoft.com/office/powerpoint/2010/main" val="615125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A543EEE-A03A-F375-BA71-38DA78AAA1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5001" y="1412777"/>
            <a:ext cx="9189001" cy="46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216D878-B026-B047-8B3F-64E3E7CC277B}"/>
              </a:ext>
            </a:extLst>
          </p:cNvPr>
          <p:cNvSpPr>
            <a:spLocks noGrp="1"/>
          </p:cNvSpPr>
          <p:nvPr>
            <p:ph type="title"/>
          </p:nvPr>
        </p:nvSpPr>
        <p:spPr>
          <a:xfrm>
            <a:off x="628650" y="365125"/>
            <a:ext cx="6480000" cy="1325563"/>
          </a:xfrm>
        </p:spPr>
        <p:txBody>
          <a:bodyPr/>
          <a:lstStyle/>
          <a:p>
            <a:r>
              <a:rPr lang="fr-FR" dirty="0"/>
              <a:t>Le Registre des OVMs</a:t>
            </a:r>
          </a:p>
        </p:txBody>
      </p:sp>
      <p:sp>
        <p:nvSpPr>
          <p:cNvPr id="6" name="Oval 4">
            <a:extLst>
              <a:ext uri="{FF2B5EF4-FFF2-40B4-BE49-F238E27FC236}">
                <a16:creationId xmlns:a16="http://schemas.microsoft.com/office/drawing/2014/main" id="{8DED23E6-C71C-644F-9A97-DDE009F23323}"/>
              </a:ext>
            </a:extLst>
          </p:cNvPr>
          <p:cNvSpPr>
            <a:spLocks noChangeArrowheads="1"/>
          </p:cNvSpPr>
          <p:nvPr/>
        </p:nvSpPr>
        <p:spPr bwMode="auto">
          <a:xfrm>
            <a:off x="179512" y="5668789"/>
            <a:ext cx="838200" cy="4571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en-US" sz="1800" dirty="0">
              <a:latin typeface="Arial" panose="020B0604020202020204" pitchFamily="34" charset="0"/>
            </a:endParaRPr>
          </a:p>
        </p:txBody>
      </p:sp>
    </p:spTree>
    <p:extLst>
      <p:ext uri="{BB962C8B-B14F-4D97-AF65-F5344CB8AC3E}">
        <p14:creationId xmlns:p14="http://schemas.microsoft.com/office/powerpoint/2010/main" val="336614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03CF83E3-9EE8-F149-A011-F0D8312D50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6996" y="1412776"/>
            <a:ext cx="914399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ECD4D7-A8AD-4445-AC28-42D29A898536}"/>
              </a:ext>
            </a:extLst>
          </p:cNvPr>
          <p:cNvSpPr>
            <a:spLocks noGrp="1"/>
          </p:cNvSpPr>
          <p:nvPr>
            <p:ph type="title"/>
          </p:nvPr>
        </p:nvSpPr>
        <p:spPr>
          <a:xfrm>
            <a:off x="628650" y="365125"/>
            <a:ext cx="6480000" cy="1325563"/>
          </a:xfrm>
        </p:spPr>
        <p:txBody>
          <a:bodyPr/>
          <a:lstStyle/>
          <a:p>
            <a:r>
              <a:rPr lang="en-US" dirty="0"/>
              <a:t>Le </a:t>
            </a:r>
            <a:r>
              <a:rPr lang="en-US" dirty="0" err="1"/>
              <a:t>Registre</a:t>
            </a:r>
            <a:r>
              <a:rPr lang="en-US" dirty="0"/>
              <a:t> des OVMs</a:t>
            </a:r>
          </a:p>
        </p:txBody>
      </p:sp>
    </p:spTree>
    <p:extLst>
      <p:ext uri="{BB962C8B-B14F-4D97-AF65-F5344CB8AC3E}">
        <p14:creationId xmlns:p14="http://schemas.microsoft.com/office/powerpoint/2010/main" val="219929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03CF83E3-9EE8-F149-A011-F0D8312D50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412776"/>
            <a:ext cx="914399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ECD4D7-A8AD-4445-AC28-42D29A898536}"/>
              </a:ext>
            </a:extLst>
          </p:cNvPr>
          <p:cNvSpPr>
            <a:spLocks noGrp="1"/>
          </p:cNvSpPr>
          <p:nvPr>
            <p:ph type="title"/>
          </p:nvPr>
        </p:nvSpPr>
        <p:spPr>
          <a:xfrm>
            <a:off x="628650" y="365125"/>
            <a:ext cx="6480000" cy="1325563"/>
          </a:xfrm>
        </p:spPr>
        <p:txBody>
          <a:bodyPr/>
          <a:lstStyle/>
          <a:p>
            <a:r>
              <a:rPr lang="en-US" dirty="0"/>
              <a:t>Le </a:t>
            </a:r>
            <a:r>
              <a:rPr lang="en-US" dirty="0" err="1"/>
              <a:t>Registre</a:t>
            </a:r>
            <a:r>
              <a:rPr lang="en-US" dirty="0"/>
              <a:t> des OVMs</a:t>
            </a:r>
          </a:p>
        </p:txBody>
      </p:sp>
      <p:pic>
        <p:nvPicPr>
          <p:cNvPr id="4" name="Picture 3">
            <a:extLst>
              <a:ext uri="{FF2B5EF4-FFF2-40B4-BE49-F238E27FC236}">
                <a16:creationId xmlns:a16="http://schemas.microsoft.com/office/drawing/2014/main" id="{B65604A1-1C7D-0149-A071-3441692005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98372" y="4258865"/>
            <a:ext cx="4159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AB5D3583-7BCF-6C47-8ABA-13812DA7FB5A}"/>
              </a:ext>
            </a:extLst>
          </p:cNvPr>
          <p:cNvSpPr>
            <a:spLocks noChangeArrowheads="1"/>
          </p:cNvSpPr>
          <p:nvPr/>
        </p:nvSpPr>
        <p:spPr bwMode="auto">
          <a:xfrm>
            <a:off x="8344172" y="4313410"/>
            <a:ext cx="692324" cy="339726"/>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8912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5A0851-60D5-F84F-ABE7-607BDA046082}"/>
              </a:ext>
            </a:extLst>
          </p:cNvPr>
          <p:cNvSpPr>
            <a:spLocks noGrp="1"/>
          </p:cNvSpPr>
          <p:nvPr>
            <p:ph type="ftr" sz="quarter" idx="11"/>
          </p:nvPr>
        </p:nvSpPr>
        <p:spPr/>
        <p:txBody>
          <a:bodyPr/>
          <a:lstStyle/>
          <a:p>
            <a:r>
              <a:rPr lang="en-US"/>
              <a:t>xx</a:t>
            </a:r>
          </a:p>
        </p:txBody>
      </p:sp>
      <p:graphicFrame>
        <p:nvGraphicFramePr>
          <p:cNvPr id="5" name="Table 4">
            <a:extLst>
              <a:ext uri="{FF2B5EF4-FFF2-40B4-BE49-F238E27FC236}">
                <a16:creationId xmlns:a16="http://schemas.microsoft.com/office/drawing/2014/main" id="{9B06DD74-E3A2-294A-A8A0-6CB272D2C983}"/>
              </a:ext>
            </a:extLst>
          </p:cNvPr>
          <p:cNvGraphicFramePr>
            <a:graphicFrameLocks noGrp="1"/>
          </p:cNvGraphicFramePr>
          <p:nvPr>
            <p:extLst>
              <p:ext uri="{D42A27DB-BD31-4B8C-83A1-F6EECF244321}">
                <p14:modId xmlns:p14="http://schemas.microsoft.com/office/powerpoint/2010/main" val="2531059842"/>
              </p:ext>
            </p:extLst>
          </p:nvPr>
        </p:nvGraphicFramePr>
        <p:xfrm>
          <a:off x="179512" y="418380"/>
          <a:ext cx="8784975" cy="6021239"/>
        </p:xfrm>
        <a:graphic>
          <a:graphicData uri="http://schemas.openxmlformats.org/drawingml/2006/table">
            <a:tbl>
              <a:tblPr>
                <a:tableStyleId>{5C22544A-7EE6-4342-B048-85BDC9FD1C3A}</a:tableStyleId>
              </a:tblPr>
              <a:tblGrid>
                <a:gridCol w="1312122">
                  <a:extLst>
                    <a:ext uri="{9D8B030D-6E8A-4147-A177-3AD203B41FA5}">
                      <a16:colId xmlns:a16="http://schemas.microsoft.com/office/drawing/2014/main" val="1334913275"/>
                    </a:ext>
                  </a:extLst>
                </a:gridCol>
                <a:gridCol w="1282132">
                  <a:extLst>
                    <a:ext uri="{9D8B030D-6E8A-4147-A177-3AD203B41FA5}">
                      <a16:colId xmlns:a16="http://schemas.microsoft.com/office/drawing/2014/main" val="936335003"/>
                    </a:ext>
                  </a:extLst>
                </a:gridCol>
                <a:gridCol w="1791985">
                  <a:extLst>
                    <a:ext uri="{9D8B030D-6E8A-4147-A177-3AD203B41FA5}">
                      <a16:colId xmlns:a16="http://schemas.microsoft.com/office/drawing/2014/main" val="2134627378"/>
                    </a:ext>
                  </a:extLst>
                </a:gridCol>
                <a:gridCol w="1734441">
                  <a:extLst>
                    <a:ext uri="{9D8B030D-6E8A-4147-A177-3AD203B41FA5}">
                      <a16:colId xmlns:a16="http://schemas.microsoft.com/office/drawing/2014/main" val="823229186"/>
                    </a:ext>
                  </a:extLst>
                </a:gridCol>
                <a:gridCol w="2664295">
                  <a:extLst>
                    <a:ext uri="{9D8B030D-6E8A-4147-A177-3AD203B41FA5}">
                      <a16:colId xmlns:a16="http://schemas.microsoft.com/office/drawing/2014/main" val="1837710031"/>
                    </a:ext>
                  </a:extLst>
                </a:gridCol>
              </a:tblGrid>
              <a:tr h="423629">
                <a:tc>
                  <a:txBody>
                    <a:bodyPr/>
                    <a:lstStyle/>
                    <a:p>
                      <a:pPr algn="l" fontAlgn="t"/>
                      <a:r>
                        <a:rPr lang="en-US" sz="1400" u="none" strike="noStrike">
                          <a:effectLst/>
                        </a:rPr>
                        <a:t>Record ID</a:t>
                      </a:r>
                      <a:endParaRPr lang="en-US" sz="1400" b="1"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Unique identification</a:t>
                      </a:r>
                      <a:endParaRPr lang="en-US" sz="1400" b="1"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Identity &amp; transformation event</a:t>
                      </a:r>
                      <a:endParaRPr lang="en-US" sz="1400" b="1"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Organism</a:t>
                      </a:r>
                      <a:endParaRPr lang="en-US" sz="1400" b="1"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Description</a:t>
                      </a:r>
                      <a:endParaRPr lang="en-US" sz="1400" b="1" i="0" u="none" strike="noStrike">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2006271524"/>
                  </a:ext>
                </a:extLst>
              </a:tr>
              <a:tr h="840673">
                <a:tc>
                  <a:txBody>
                    <a:bodyPr/>
                    <a:lstStyle/>
                    <a:p>
                      <a:pPr algn="l" fontAlgn="t"/>
                      <a:r>
                        <a:rPr lang="en-US" sz="1400" u="none" strike="noStrike">
                          <a:effectLst/>
                        </a:rPr>
                        <a:t>bch-lmo-scbd-114444-1</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AAT-7Ø9AA-4</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Pod Borer-resistant cowpea</a:t>
                      </a:r>
                      <a:br>
                        <a:rPr lang="en-US" sz="1400" u="none" strike="noStrike">
                          <a:effectLst/>
                        </a:rPr>
                      </a:br>
                      <a:r>
                        <a:rPr lang="en-US" sz="1400" u="none" strike="noStrike">
                          <a:effectLst/>
                        </a:rPr>
                        <a:t>AAT709A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Vigna unguiculata</a:t>
                      </a:r>
                      <a:br>
                        <a:rPr lang="en-US" sz="1400" u="none" strike="noStrike">
                          <a:effectLst/>
                        </a:rPr>
                      </a:br>
                      <a:r>
                        <a:rPr lang="en-US" sz="1400" u="none" strike="noStrike">
                          <a:effectLst/>
                        </a:rPr>
                        <a:t>Cowpea, Black eyed pea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Resistance to diseases and pests - Insects - Lepidoptera (butterflies and moths), Resistance to antibiotics - Kanamycin</a:t>
                      </a:r>
                      <a:endParaRPr lang="en-US" sz="1400" b="0" i="0" u="none" strike="noStrike">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2982389453"/>
                  </a:ext>
                </a:extLst>
              </a:tr>
              <a:tr h="840673">
                <a:tc>
                  <a:txBody>
                    <a:bodyPr/>
                    <a:lstStyle/>
                    <a:p>
                      <a:pPr algn="l" fontAlgn="t"/>
                      <a:r>
                        <a:rPr lang="en-US" sz="1400" u="none" strike="noStrike">
                          <a:effectLst/>
                        </a:rPr>
                        <a:t>bch-lmo-scbd-14752-6</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ACS-BNØ11-5</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Navigator™ canola</a:t>
                      </a:r>
                      <a:br>
                        <a:rPr lang="en-US" sz="1400" u="none" strike="noStrike">
                          <a:effectLst/>
                        </a:rPr>
                      </a:br>
                      <a:r>
                        <a:rPr lang="en-US" sz="1400" u="none" strike="noStrike">
                          <a:effectLst/>
                        </a:rPr>
                        <a:t>Oxy-235</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Brassica napus</a:t>
                      </a:r>
                      <a:br>
                        <a:rPr lang="en-US" sz="1400" u="none" strike="noStrike">
                          <a:effectLst/>
                        </a:rPr>
                      </a:br>
                      <a:r>
                        <a:rPr lang="en-US" sz="1400" u="none" strike="noStrike">
                          <a:effectLst/>
                        </a:rPr>
                        <a:t>Turnip, Rapeseed, Canola Plant, Oilseed Rape, Rape, BRANA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Resistance to herbicides - Bromoxynil</a:t>
                      </a:r>
                      <a:endParaRPr lang="en-US" sz="1400" b="0" i="0" u="none" strike="noStrike">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3861615978"/>
                  </a:ext>
                </a:extLst>
              </a:tr>
              <a:tr h="840673">
                <a:tc>
                  <a:txBody>
                    <a:bodyPr/>
                    <a:lstStyle/>
                    <a:p>
                      <a:pPr algn="l" fontAlgn="t"/>
                      <a:r>
                        <a:rPr lang="en-US" sz="1400" u="none" strike="noStrike">
                          <a:effectLst/>
                        </a:rPr>
                        <a:t>bch-lmo-scbd-15101-6</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ACS-BNØ1Ø-4</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Falcon™ rapeseed</a:t>
                      </a:r>
                      <a:br>
                        <a:rPr lang="en-US" sz="1400" u="none" strike="noStrike">
                          <a:effectLst/>
                        </a:rPr>
                      </a:br>
                      <a:r>
                        <a:rPr lang="en-US" sz="1400" u="none" strike="noStrike">
                          <a:effectLst/>
                        </a:rPr>
                        <a:t>GS40/90pHoe6/Ac</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Brassica napus</a:t>
                      </a:r>
                      <a:br>
                        <a:rPr lang="en-US" sz="1400" u="none" strike="noStrike">
                          <a:effectLst/>
                        </a:rPr>
                      </a:br>
                      <a:r>
                        <a:rPr lang="en-US" sz="1400" u="none" strike="noStrike">
                          <a:effectLst/>
                        </a:rPr>
                        <a:t>Turnip, Rapeseed, Canola Plant, Oilseed Rape, Rape, BRANA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Resistance to herbicides - Glufosinate</a:t>
                      </a:r>
                      <a:endParaRPr lang="en-US" sz="1400" b="0" i="0" u="none" strike="noStrike">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972614863"/>
                  </a:ext>
                </a:extLst>
              </a:tr>
              <a:tr h="1049196">
                <a:tc>
                  <a:txBody>
                    <a:bodyPr/>
                    <a:lstStyle/>
                    <a:p>
                      <a:pPr algn="l" fontAlgn="t"/>
                      <a:r>
                        <a:rPr lang="en-US" sz="1400" u="none" strike="noStrike">
                          <a:effectLst/>
                        </a:rPr>
                        <a:t>bch-lmo-scbd-14753-6</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ACS-BNØØ1-4</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InVigor™ canola</a:t>
                      </a:r>
                      <a:br>
                        <a:rPr lang="en-US" sz="1400" u="none" strike="noStrike">
                          <a:effectLst/>
                        </a:rPr>
                      </a:br>
                      <a:r>
                        <a:rPr lang="en-US" sz="1400" u="none" strike="noStrike">
                          <a:effectLst/>
                        </a:rPr>
                        <a:t>RF1 (B93-101)</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Brassica napus</a:t>
                      </a:r>
                      <a:br>
                        <a:rPr lang="en-US" sz="1400" u="none" strike="noStrike">
                          <a:effectLst/>
                        </a:rPr>
                      </a:br>
                      <a:r>
                        <a:rPr lang="en-US" sz="1400" u="none" strike="noStrike">
                          <a:effectLst/>
                        </a:rPr>
                        <a:t>Turnip, Rapeseed, Canola Plant, Oilseed Rape, Rape, BRANA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Resistance to herbicides - Glufosinate, Resistance to antibiotics - Kanamycin, Changes in physiology and/or production - Fertility restoration</a:t>
                      </a:r>
                      <a:endParaRPr lang="en-US" sz="1400" b="0" i="0" u="none" strike="noStrike">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158153166"/>
                  </a:ext>
                </a:extLst>
              </a:tr>
              <a:tr h="1049196">
                <a:tc>
                  <a:txBody>
                    <a:bodyPr/>
                    <a:lstStyle/>
                    <a:p>
                      <a:pPr algn="l" fontAlgn="t"/>
                      <a:r>
                        <a:rPr lang="en-US" sz="1400" u="none" strike="noStrike">
                          <a:effectLst/>
                        </a:rPr>
                        <a:t>bch-lmo-scbd-14754-5</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ACS-BNØØ2-5</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InVigor™ canola</a:t>
                      </a:r>
                      <a:br>
                        <a:rPr lang="en-US" sz="1400" u="none" strike="noStrike">
                          <a:effectLst/>
                        </a:rPr>
                      </a:br>
                      <a:r>
                        <a:rPr lang="en-US" sz="1400" u="none" strike="noStrike">
                          <a:effectLst/>
                        </a:rPr>
                        <a:t>RF2 (B94-2)</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Brassica napus</a:t>
                      </a:r>
                      <a:br>
                        <a:rPr lang="en-US" sz="1400" u="none" strike="noStrike">
                          <a:effectLst/>
                        </a:rPr>
                      </a:br>
                      <a:r>
                        <a:rPr lang="en-US" sz="1400" u="none" strike="noStrike">
                          <a:effectLst/>
                        </a:rPr>
                        <a:t>Turnip, Rapeseed, Canola Plant, Oilseed Rape, Rape, BRANA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Resistance to herbicides - Glufosinate, Resistance to antibiotics - Kanamycin, Changes in physiology and/or production - Fertility restoration</a:t>
                      </a:r>
                      <a:endParaRPr lang="en-US" sz="1400" b="0" i="0" u="none" strike="noStrike">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1255372335"/>
                  </a:ext>
                </a:extLst>
              </a:tr>
              <a:tr h="840673">
                <a:tc>
                  <a:txBody>
                    <a:bodyPr/>
                    <a:lstStyle/>
                    <a:p>
                      <a:pPr algn="l" fontAlgn="t"/>
                      <a:r>
                        <a:rPr lang="en-US" sz="1400" u="none" strike="noStrike">
                          <a:effectLst/>
                        </a:rPr>
                        <a:t>bch-lmo-scbd-14755-7</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ACS-BNØØ3-6</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InVigor™ canola</a:t>
                      </a:r>
                      <a:br>
                        <a:rPr lang="en-US" sz="1400" u="none" strike="noStrike">
                          <a:effectLst/>
                        </a:rPr>
                      </a:br>
                      <a:r>
                        <a:rPr lang="en-US" sz="1400" u="none" strike="noStrike">
                          <a:effectLst/>
                        </a:rPr>
                        <a:t>RF3</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a:effectLst/>
                        </a:rPr>
                        <a:t>Brassica napus</a:t>
                      </a:r>
                      <a:br>
                        <a:rPr lang="en-US" sz="1400" u="none" strike="noStrike">
                          <a:effectLst/>
                        </a:rPr>
                      </a:br>
                      <a:r>
                        <a:rPr lang="en-US" sz="1400" u="none" strike="noStrike">
                          <a:effectLst/>
                        </a:rPr>
                        <a:t>Turnip, Rapeseed, Canola Plant, Oilseed Rape, Rape, BRANA</a:t>
                      </a:r>
                      <a:endParaRPr lang="en-US" sz="1400" b="0" i="0" u="none" strike="noStrike">
                        <a:solidFill>
                          <a:srgbClr val="000000"/>
                        </a:solidFill>
                        <a:effectLst/>
                        <a:latin typeface="Calibri" panose="020F0502020204030204" pitchFamily="34" charset="0"/>
                      </a:endParaRPr>
                    </a:p>
                  </a:txBody>
                  <a:tcPr marL="6737" marR="6737" marT="6737" marB="0"/>
                </a:tc>
                <a:tc>
                  <a:txBody>
                    <a:bodyPr/>
                    <a:lstStyle/>
                    <a:p>
                      <a:pPr algn="l" fontAlgn="t"/>
                      <a:r>
                        <a:rPr lang="en-US" sz="1400" u="none" strike="noStrike" dirty="0">
                          <a:effectLst/>
                        </a:rPr>
                        <a:t>Resistance to herbicides - </a:t>
                      </a:r>
                      <a:r>
                        <a:rPr lang="en-US" sz="1400" u="none" strike="noStrike" dirty="0" err="1">
                          <a:effectLst/>
                        </a:rPr>
                        <a:t>Glufosinate</a:t>
                      </a:r>
                      <a:r>
                        <a:rPr lang="en-US" sz="1400" u="none" strike="noStrike" dirty="0">
                          <a:effectLst/>
                        </a:rPr>
                        <a:t>, Changes in physiology and/or production - Fertility restoration</a:t>
                      </a:r>
                      <a:endParaRPr lang="en-US" sz="1400" b="0" i="0" u="none" strike="noStrike" dirty="0">
                        <a:solidFill>
                          <a:srgbClr val="000000"/>
                        </a:solidFill>
                        <a:effectLst/>
                        <a:latin typeface="Calibri" panose="020F0502020204030204" pitchFamily="34" charset="0"/>
                      </a:endParaRPr>
                    </a:p>
                  </a:txBody>
                  <a:tcPr marL="6737" marR="6737" marT="6737" marB="0"/>
                </a:tc>
                <a:extLst>
                  <a:ext uri="{0D108BD9-81ED-4DB2-BD59-A6C34878D82A}">
                    <a16:rowId xmlns:a16="http://schemas.microsoft.com/office/drawing/2014/main" val="1819551567"/>
                  </a:ext>
                </a:extLst>
              </a:tr>
            </a:tbl>
          </a:graphicData>
        </a:graphic>
      </p:graphicFrame>
    </p:spTree>
    <p:extLst>
      <p:ext uri="{BB962C8B-B14F-4D97-AF65-F5344CB8AC3E}">
        <p14:creationId xmlns:p14="http://schemas.microsoft.com/office/powerpoint/2010/main" val="2537448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a:extLst>
              <a:ext uri="{FF2B5EF4-FFF2-40B4-BE49-F238E27FC236}">
                <a16:creationId xmlns:a16="http://schemas.microsoft.com/office/drawing/2014/main" id="{03CF83E3-9EE8-F149-A011-F0D8312D500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412776"/>
            <a:ext cx="914399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ECD4D7-A8AD-4445-AC28-42D29A898536}"/>
              </a:ext>
            </a:extLst>
          </p:cNvPr>
          <p:cNvSpPr>
            <a:spLocks noGrp="1"/>
          </p:cNvSpPr>
          <p:nvPr>
            <p:ph type="title"/>
          </p:nvPr>
        </p:nvSpPr>
        <p:spPr>
          <a:xfrm>
            <a:off x="628650" y="365125"/>
            <a:ext cx="6480000" cy="1325563"/>
          </a:xfrm>
        </p:spPr>
        <p:txBody>
          <a:bodyPr/>
          <a:lstStyle/>
          <a:p>
            <a:r>
              <a:rPr lang="en-US" dirty="0"/>
              <a:t>Le </a:t>
            </a:r>
            <a:r>
              <a:rPr lang="en-US" dirty="0" err="1"/>
              <a:t>Registre</a:t>
            </a:r>
            <a:r>
              <a:rPr lang="en-US" dirty="0"/>
              <a:t> des OVMs</a:t>
            </a:r>
          </a:p>
        </p:txBody>
      </p:sp>
      <p:pic>
        <p:nvPicPr>
          <p:cNvPr id="4" name="Picture 3">
            <a:extLst>
              <a:ext uri="{FF2B5EF4-FFF2-40B4-BE49-F238E27FC236}">
                <a16:creationId xmlns:a16="http://schemas.microsoft.com/office/drawing/2014/main" id="{B65604A1-1C7D-0149-A071-3441692005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87624" y="5676065"/>
            <a:ext cx="4159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83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a:extLst>
              <a:ext uri="{FF2B5EF4-FFF2-40B4-BE49-F238E27FC236}">
                <a16:creationId xmlns:a16="http://schemas.microsoft.com/office/drawing/2014/main" id="{12EEF741-1F87-3342-B1B0-2B32FD6E9D7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251520" y="1412776"/>
            <a:ext cx="8892480"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39309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45661-8923-7661-1ADA-C53A83ECCCB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251520" y="1412776"/>
            <a:ext cx="8892480"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D37C211-0854-0D40-ADD5-45D2725DCE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420236">
            <a:off x="1977168" y="3561608"/>
            <a:ext cx="320675" cy="3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A2E708B-FFF6-8E48-AE78-780F026E50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420236">
            <a:off x="908415" y="3616074"/>
            <a:ext cx="320675" cy="3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4">
            <a:extLst>
              <a:ext uri="{FF2B5EF4-FFF2-40B4-BE49-F238E27FC236}">
                <a16:creationId xmlns:a16="http://schemas.microsoft.com/office/drawing/2014/main" id="{456840B6-8548-DD43-BFC7-A49117CDFF42}"/>
              </a:ext>
            </a:extLst>
          </p:cNvPr>
          <p:cNvSpPr>
            <a:spLocks noChangeArrowheads="1"/>
          </p:cNvSpPr>
          <p:nvPr/>
        </p:nvSpPr>
        <p:spPr bwMode="auto">
          <a:xfrm>
            <a:off x="611560" y="3356992"/>
            <a:ext cx="2088232" cy="432048"/>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45090995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8">
            <a:extLst>
              <a:ext uri="{FF2B5EF4-FFF2-40B4-BE49-F238E27FC236}">
                <a16:creationId xmlns:a16="http://schemas.microsoft.com/office/drawing/2014/main" id="{0B454795-A304-754B-900C-6845EB1088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225967"/>
            <a:ext cx="9144000" cy="440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a:extLst>
              <a:ext uri="{FF2B5EF4-FFF2-40B4-BE49-F238E27FC236}">
                <a16:creationId xmlns:a16="http://schemas.microsoft.com/office/drawing/2014/main" id="{AF152D07-4164-E64B-950C-9D084FA81E61}"/>
              </a:ext>
            </a:extLst>
          </p:cNvPr>
          <p:cNvSpPr>
            <a:spLocks noChangeArrowheads="1"/>
          </p:cNvSpPr>
          <p:nvPr/>
        </p:nvSpPr>
        <p:spPr bwMode="auto">
          <a:xfrm>
            <a:off x="0" y="1628800"/>
            <a:ext cx="4051300" cy="381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619546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8">
            <a:extLst>
              <a:ext uri="{FF2B5EF4-FFF2-40B4-BE49-F238E27FC236}">
                <a16:creationId xmlns:a16="http://schemas.microsoft.com/office/drawing/2014/main" id="{0B454795-A304-754B-900C-6845EB10887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225967"/>
            <a:ext cx="9144000" cy="4406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94F2E2D-F1B8-1744-A9A9-0B6F4852C97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4750000" y="1982212"/>
            <a:ext cx="359687" cy="4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B9C92A0-07C8-264E-A859-111F0A98ADEC}"/>
              </a:ext>
            </a:extLst>
          </p:cNvPr>
          <p:cNvSpPr>
            <a:spLocks noChangeArrowheads="1"/>
          </p:cNvSpPr>
          <p:nvPr/>
        </p:nvSpPr>
        <p:spPr bwMode="auto">
          <a:xfrm>
            <a:off x="5199250" y="2024350"/>
            <a:ext cx="4051300" cy="381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3702796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a:extLst>
              <a:ext uri="{FF2B5EF4-FFF2-40B4-BE49-F238E27FC236}">
                <a16:creationId xmlns:a16="http://schemas.microsoft.com/office/drawing/2014/main" id="{8EB8765F-B01B-934C-84A1-8DD55613643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193769"/>
            <a:ext cx="9144000" cy="4540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E294557-09F2-8D4B-8B73-6916E8E76DE7}"/>
              </a:ext>
            </a:extLst>
          </p:cNvPr>
          <p:cNvSpPr/>
          <p:nvPr/>
        </p:nvSpPr>
        <p:spPr>
          <a:xfrm>
            <a:off x="0" y="2780927"/>
            <a:ext cx="9144000" cy="28833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40471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1408D-B98F-E566-776F-3E99C3B6442A}"/>
              </a:ext>
            </a:extLst>
          </p:cNvPr>
          <p:cNvSpPr>
            <a:spLocks noGrp="1"/>
          </p:cNvSpPr>
          <p:nvPr>
            <p:ph type="ctrTitle"/>
          </p:nvPr>
        </p:nvSpPr>
        <p:spPr>
          <a:xfrm>
            <a:off x="549424" y="2276872"/>
            <a:ext cx="4876799" cy="1470024"/>
          </a:xfrm>
        </p:spPr>
        <p:txBody>
          <a:bodyPr>
            <a:noAutofit/>
          </a:bodyPr>
          <a:lstStyle/>
          <a:p>
            <a:r>
              <a:rPr lang="fr-FR" altLang="en-TN" sz="3200" dirty="0"/>
              <a:t>Trouver l’information sur le portail central du CEPRB</a:t>
            </a:r>
            <a:br>
              <a:rPr lang="fr-TN" sz="3200" dirty="0"/>
            </a:br>
            <a:endParaRPr lang="fr-TN" sz="3200" dirty="0"/>
          </a:p>
        </p:txBody>
      </p:sp>
      <p:sp>
        <p:nvSpPr>
          <p:cNvPr id="5" name="Sous-titre 4">
            <a:extLst>
              <a:ext uri="{FF2B5EF4-FFF2-40B4-BE49-F238E27FC236}">
                <a16:creationId xmlns:a16="http://schemas.microsoft.com/office/drawing/2014/main" id="{A608AE7B-37B7-1F31-1BD2-573380B9E62C}"/>
              </a:ext>
            </a:extLst>
          </p:cNvPr>
          <p:cNvSpPr>
            <a:spLocks noGrp="1"/>
          </p:cNvSpPr>
          <p:nvPr>
            <p:ph type="subTitle" idx="1"/>
          </p:nvPr>
        </p:nvSpPr>
        <p:spPr/>
        <p:txBody>
          <a:bodyPr/>
          <a:lstStyle/>
          <a:p>
            <a:endParaRPr lang="fr-TN" dirty="0"/>
          </a:p>
        </p:txBody>
      </p:sp>
    </p:spTree>
    <p:extLst>
      <p:ext uri="{BB962C8B-B14F-4D97-AF65-F5344CB8AC3E}">
        <p14:creationId xmlns:p14="http://schemas.microsoft.com/office/powerpoint/2010/main" val="2399350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a:extLst>
              <a:ext uri="{FF2B5EF4-FFF2-40B4-BE49-F238E27FC236}">
                <a16:creationId xmlns:a16="http://schemas.microsoft.com/office/drawing/2014/main" id="{644244F6-B885-8D4B-B787-7F5ABD7827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7727" y="2132856"/>
            <a:ext cx="9146032" cy="4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4A0D957-D217-8F48-9140-31D68265720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4713617">
            <a:off x="7781953" y="5967707"/>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4">
            <a:extLst>
              <a:ext uri="{FF2B5EF4-FFF2-40B4-BE49-F238E27FC236}">
                <a16:creationId xmlns:a16="http://schemas.microsoft.com/office/drawing/2014/main" id="{814F55AE-3C80-B744-9460-C1048BFD338E}"/>
              </a:ext>
            </a:extLst>
          </p:cNvPr>
          <p:cNvSpPr>
            <a:spLocks noChangeArrowheads="1"/>
          </p:cNvSpPr>
          <p:nvPr/>
        </p:nvSpPr>
        <p:spPr bwMode="auto">
          <a:xfrm>
            <a:off x="8239226" y="5883403"/>
            <a:ext cx="985837" cy="344487"/>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3" name="Picture 2">
            <a:extLst>
              <a:ext uri="{FF2B5EF4-FFF2-40B4-BE49-F238E27FC236}">
                <a16:creationId xmlns:a16="http://schemas.microsoft.com/office/drawing/2014/main" id="{65C33338-A1A8-1546-B96C-AC75557B05C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
          <a:stretch/>
        </p:blipFill>
        <p:spPr>
          <a:xfrm>
            <a:off x="0" y="0"/>
            <a:ext cx="9144000" cy="2132856"/>
          </a:xfrm>
          <a:prstGeom prst="rect">
            <a:avLst/>
          </a:prstGeom>
        </p:spPr>
      </p:pic>
    </p:spTree>
    <p:extLst>
      <p:ext uri="{BB962C8B-B14F-4D97-AF65-F5344CB8AC3E}">
        <p14:creationId xmlns:p14="http://schemas.microsoft.com/office/powerpoint/2010/main" val="18268051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a:extLst>
              <a:ext uri="{FF2B5EF4-FFF2-40B4-BE49-F238E27FC236}">
                <a16:creationId xmlns:a16="http://schemas.microsoft.com/office/drawing/2014/main" id="{5133EDE7-8FE5-CC4F-BAA0-DD6037F138CC}"/>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903678"/>
            <a:ext cx="9190732" cy="5117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36199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F1646C-DD22-FFC9-995C-8F8AA2C522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507" y="1730227"/>
            <a:ext cx="9120493" cy="5127773"/>
          </a:xfrm>
          <a:prstGeom prst="rect">
            <a:avLst/>
          </a:prstGeom>
        </p:spPr>
      </p:pic>
      <p:pic>
        <p:nvPicPr>
          <p:cNvPr id="11" name="Picture 5">
            <a:extLst>
              <a:ext uri="{FF2B5EF4-FFF2-40B4-BE49-F238E27FC236}">
                <a16:creationId xmlns:a16="http://schemas.microsoft.com/office/drawing/2014/main" id="{FB46A49B-2FEF-5C40-8D94-11FC9FE1EF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65326">
            <a:off x="2159067" y="3479237"/>
            <a:ext cx="320675" cy="443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a:extLst>
              <a:ext uri="{FF2B5EF4-FFF2-40B4-BE49-F238E27FC236}">
                <a16:creationId xmlns:a16="http://schemas.microsoft.com/office/drawing/2014/main" id="{D0CE7008-591F-D243-B86F-4E9A096FCDEA}"/>
              </a:ext>
            </a:extLst>
          </p:cNvPr>
          <p:cNvSpPr>
            <a:spLocks noChangeArrowheads="1"/>
          </p:cNvSpPr>
          <p:nvPr/>
        </p:nvSpPr>
        <p:spPr bwMode="auto">
          <a:xfrm>
            <a:off x="1403648" y="3273676"/>
            <a:ext cx="648072" cy="311894"/>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2" name="Title 1">
            <a:extLst>
              <a:ext uri="{FF2B5EF4-FFF2-40B4-BE49-F238E27FC236}">
                <a16:creationId xmlns:a16="http://schemas.microsoft.com/office/drawing/2014/main" id="{3BFB7218-E7A3-C942-B890-3F6E428E5630}"/>
              </a:ext>
            </a:extLst>
          </p:cNvPr>
          <p:cNvSpPr>
            <a:spLocks noGrp="1"/>
          </p:cNvSpPr>
          <p:nvPr>
            <p:ph type="title"/>
          </p:nvPr>
        </p:nvSpPr>
        <p:spPr>
          <a:xfrm>
            <a:off x="628650" y="365125"/>
            <a:ext cx="6480000" cy="1325563"/>
          </a:xfrm>
        </p:spPr>
        <p:txBody>
          <a:bodyPr/>
          <a:lstStyle/>
          <a:p>
            <a:r>
              <a:rPr lang="fr-FR" dirty="0"/>
              <a:t>Trouver l’Information sur le CEPRB</a:t>
            </a:r>
          </a:p>
        </p:txBody>
      </p:sp>
    </p:spTree>
    <p:extLst>
      <p:ext uri="{BB962C8B-B14F-4D97-AF65-F5344CB8AC3E}">
        <p14:creationId xmlns:p14="http://schemas.microsoft.com/office/powerpoint/2010/main" val="2829774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8DE883-FE30-6A49-80A6-37D69F59134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24744"/>
            <a:ext cx="9144000" cy="5086676"/>
          </a:xfrm>
          <a:prstGeom prst="rect">
            <a:avLst/>
          </a:prstGeom>
        </p:spPr>
      </p:pic>
      <p:sp>
        <p:nvSpPr>
          <p:cNvPr id="5" name="Oval 4">
            <a:extLst>
              <a:ext uri="{FF2B5EF4-FFF2-40B4-BE49-F238E27FC236}">
                <a16:creationId xmlns:a16="http://schemas.microsoft.com/office/drawing/2014/main" id="{57970DB1-B624-1549-B48C-14D94B026A2E}"/>
              </a:ext>
            </a:extLst>
          </p:cNvPr>
          <p:cNvSpPr>
            <a:spLocks noChangeArrowheads="1"/>
          </p:cNvSpPr>
          <p:nvPr/>
        </p:nvSpPr>
        <p:spPr bwMode="auto">
          <a:xfrm flipV="1">
            <a:off x="899592" y="3440906"/>
            <a:ext cx="3528392" cy="564157"/>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501472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0C42D-FA9C-8941-9B88-FD0E6EE0C7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24744"/>
            <a:ext cx="9144000" cy="5086676"/>
          </a:xfrm>
          <a:prstGeom prst="rect">
            <a:avLst/>
          </a:prstGeom>
        </p:spPr>
      </p:pic>
      <p:pic>
        <p:nvPicPr>
          <p:cNvPr id="6" name="Picture 5">
            <a:extLst>
              <a:ext uri="{FF2B5EF4-FFF2-40B4-BE49-F238E27FC236}">
                <a16:creationId xmlns:a16="http://schemas.microsoft.com/office/drawing/2014/main" id="{B7901A42-AE64-BB40-9C9C-9094824315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611520">
            <a:off x="1995316" y="4609160"/>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a:extLst>
              <a:ext uri="{FF2B5EF4-FFF2-40B4-BE49-F238E27FC236}">
                <a16:creationId xmlns:a16="http://schemas.microsoft.com/office/drawing/2014/main" id="{1B625BFF-D71A-6043-B584-B2A195B35462}"/>
              </a:ext>
            </a:extLst>
          </p:cNvPr>
          <p:cNvSpPr>
            <a:spLocks noChangeArrowheads="1"/>
          </p:cNvSpPr>
          <p:nvPr/>
        </p:nvSpPr>
        <p:spPr bwMode="auto">
          <a:xfrm>
            <a:off x="1295400" y="4243389"/>
            <a:ext cx="990600" cy="34586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07651409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C0C42D-FA9C-8941-9B88-FD0E6EE0C7F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24744"/>
            <a:ext cx="9144000" cy="5086676"/>
          </a:xfrm>
          <a:prstGeom prst="rect">
            <a:avLst/>
          </a:prstGeom>
        </p:spPr>
      </p:pic>
      <p:pic>
        <p:nvPicPr>
          <p:cNvPr id="6" name="Picture 5">
            <a:extLst>
              <a:ext uri="{FF2B5EF4-FFF2-40B4-BE49-F238E27FC236}">
                <a16:creationId xmlns:a16="http://schemas.microsoft.com/office/drawing/2014/main" id="{B7901A42-AE64-BB40-9C9C-9094824315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611520">
            <a:off x="2931419" y="4634956"/>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a:extLst>
              <a:ext uri="{FF2B5EF4-FFF2-40B4-BE49-F238E27FC236}">
                <a16:creationId xmlns:a16="http://schemas.microsoft.com/office/drawing/2014/main" id="{1B625BFF-D71A-6043-B584-B2A195B35462}"/>
              </a:ext>
            </a:extLst>
          </p:cNvPr>
          <p:cNvSpPr>
            <a:spLocks noChangeArrowheads="1"/>
          </p:cNvSpPr>
          <p:nvPr/>
        </p:nvSpPr>
        <p:spPr bwMode="auto">
          <a:xfrm>
            <a:off x="2231503" y="4269185"/>
            <a:ext cx="990600" cy="345861"/>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8574288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D38769-0729-5843-94D4-D415D0C9FD89}"/>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12819"/>
            <a:ext cx="9144000" cy="5086675"/>
          </a:xfrm>
          <a:prstGeom prst="rect">
            <a:avLst/>
          </a:prstGeom>
        </p:spPr>
      </p:pic>
      <p:pic>
        <p:nvPicPr>
          <p:cNvPr id="6" name="Picture 5">
            <a:extLst>
              <a:ext uri="{FF2B5EF4-FFF2-40B4-BE49-F238E27FC236}">
                <a16:creationId xmlns:a16="http://schemas.microsoft.com/office/drawing/2014/main" id="{A871B335-1135-F440-9C3E-BDE684518F4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562353">
            <a:off x="3619644" y="4337131"/>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a:extLst>
              <a:ext uri="{FF2B5EF4-FFF2-40B4-BE49-F238E27FC236}">
                <a16:creationId xmlns:a16="http://schemas.microsoft.com/office/drawing/2014/main" id="{03D38173-05F0-B14D-8778-4B702485FA37}"/>
              </a:ext>
            </a:extLst>
          </p:cNvPr>
          <p:cNvSpPr>
            <a:spLocks noChangeArrowheads="1"/>
          </p:cNvSpPr>
          <p:nvPr/>
        </p:nvSpPr>
        <p:spPr bwMode="auto">
          <a:xfrm>
            <a:off x="3161928" y="4077767"/>
            <a:ext cx="762000" cy="287337"/>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11" name="Picture 10">
            <a:extLst>
              <a:ext uri="{FF2B5EF4-FFF2-40B4-BE49-F238E27FC236}">
                <a16:creationId xmlns:a16="http://schemas.microsoft.com/office/drawing/2014/main" id="{BD27E8C5-849A-9C4B-96F7-72099B6B953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135845">
            <a:off x="4410869" y="4273862"/>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4">
            <a:extLst>
              <a:ext uri="{FF2B5EF4-FFF2-40B4-BE49-F238E27FC236}">
                <a16:creationId xmlns:a16="http://schemas.microsoft.com/office/drawing/2014/main" id="{3102E381-C232-C04D-94A9-4C47A8BD8024}"/>
              </a:ext>
            </a:extLst>
          </p:cNvPr>
          <p:cNvSpPr>
            <a:spLocks noChangeArrowheads="1"/>
          </p:cNvSpPr>
          <p:nvPr/>
        </p:nvSpPr>
        <p:spPr bwMode="auto">
          <a:xfrm>
            <a:off x="3810000" y="4065067"/>
            <a:ext cx="762000" cy="287337"/>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29466079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F3591A-99AD-E144-912E-1B384449021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96752"/>
            <a:ext cx="9144000" cy="5086676"/>
          </a:xfrm>
          <a:prstGeom prst="rect">
            <a:avLst/>
          </a:prstGeom>
        </p:spPr>
      </p:pic>
      <p:pic>
        <p:nvPicPr>
          <p:cNvPr id="6" name="Picture 5">
            <a:extLst>
              <a:ext uri="{FF2B5EF4-FFF2-40B4-BE49-F238E27FC236}">
                <a16:creationId xmlns:a16="http://schemas.microsoft.com/office/drawing/2014/main" id="{8E3ED3C6-C0B8-3043-993B-B5A8083324C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929630">
            <a:off x="5124412" y="4671940"/>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a:extLst>
              <a:ext uri="{FF2B5EF4-FFF2-40B4-BE49-F238E27FC236}">
                <a16:creationId xmlns:a16="http://schemas.microsoft.com/office/drawing/2014/main" id="{9CD58066-8DA2-4043-9700-0FD9F7433EEE}"/>
              </a:ext>
            </a:extLst>
          </p:cNvPr>
          <p:cNvSpPr>
            <a:spLocks noChangeArrowheads="1"/>
          </p:cNvSpPr>
          <p:nvPr/>
        </p:nvSpPr>
        <p:spPr bwMode="auto">
          <a:xfrm>
            <a:off x="4457900" y="4365104"/>
            <a:ext cx="990600" cy="292939"/>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8584233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075B81-8935-7348-AB35-2EA050F4F71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912819"/>
            <a:ext cx="9144000" cy="5086676"/>
          </a:xfrm>
          <a:prstGeom prst="rect">
            <a:avLst/>
          </a:prstGeom>
        </p:spPr>
      </p:pic>
      <p:pic>
        <p:nvPicPr>
          <p:cNvPr id="6" name="Picture 5">
            <a:extLst>
              <a:ext uri="{FF2B5EF4-FFF2-40B4-BE49-F238E27FC236}">
                <a16:creationId xmlns:a16="http://schemas.microsoft.com/office/drawing/2014/main" id="{D375BFD0-338D-0A42-89D4-A1106DC06E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860445">
            <a:off x="4884910" y="4028346"/>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CD5F8B3-CF3B-3846-89E8-5623C3FB5DC3}"/>
              </a:ext>
            </a:extLst>
          </p:cNvPr>
          <p:cNvSpPr/>
          <p:nvPr/>
        </p:nvSpPr>
        <p:spPr>
          <a:xfrm>
            <a:off x="152400" y="3569485"/>
            <a:ext cx="5067672" cy="435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04576879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a:extLst>
              <a:ext uri="{FF2B5EF4-FFF2-40B4-BE49-F238E27FC236}">
                <a16:creationId xmlns:a16="http://schemas.microsoft.com/office/drawing/2014/main" id="{86639F6A-80B7-8442-BEAC-085EF8ED7BD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1124744"/>
            <a:ext cx="9144000" cy="512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FE7B1B0-856B-F54B-92B6-789C763860C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929630">
            <a:off x="2070160" y="4599932"/>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4">
            <a:extLst>
              <a:ext uri="{FF2B5EF4-FFF2-40B4-BE49-F238E27FC236}">
                <a16:creationId xmlns:a16="http://schemas.microsoft.com/office/drawing/2014/main" id="{43C35FAB-D712-C04E-AFE7-3287E1C019B2}"/>
              </a:ext>
            </a:extLst>
          </p:cNvPr>
          <p:cNvSpPr>
            <a:spLocks noChangeArrowheads="1"/>
          </p:cNvSpPr>
          <p:nvPr/>
        </p:nvSpPr>
        <p:spPr bwMode="auto">
          <a:xfrm>
            <a:off x="1331640" y="4293096"/>
            <a:ext cx="990600" cy="292939"/>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421389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C80E8-5DF6-7542-8A94-259906C486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03648" y="2835481"/>
            <a:ext cx="1366698" cy="1187038"/>
          </a:xfrm>
          <a:prstGeom prst="rect">
            <a:avLst/>
          </a:prstGeom>
        </p:spPr>
      </p:pic>
      <p:pic>
        <p:nvPicPr>
          <p:cNvPr id="11" name="Picture 5">
            <a:extLst>
              <a:ext uri="{FF2B5EF4-FFF2-40B4-BE49-F238E27FC236}">
                <a16:creationId xmlns:a16="http://schemas.microsoft.com/office/drawing/2014/main" id="{681BDAA1-046C-074B-939F-6DC4B880893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65326">
            <a:off x="2081510" y="2672343"/>
            <a:ext cx="320675" cy="443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a:extLst>
              <a:ext uri="{FF2B5EF4-FFF2-40B4-BE49-F238E27FC236}">
                <a16:creationId xmlns:a16="http://schemas.microsoft.com/office/drawing/2014/main" id="{F9FA6E81-04D3-D14D-A1D0-4E2FDE0DBEA4}"/>
              </a:ext>
            </a:extLst>
          </p:cNvPr>
          <p:cNvSpPr>
            <a:spLocks noChangeArrowheads="1"/>
          </p:cNvSpPr>
          <p:nvPr/>
        </p:nvSpPr>
        <p:spPr bwMode="auto">
          <a:xfrm>
            <a:off x="1248797" y="2510351"/>
            <a:ext cx="838200" cy="32513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04107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5FF784-D664-C34E-8200-1FEAEAF513CF}"/>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6546" y="1459401"/>
            <a:ext cx="9190546" cy="4561887"/>
          </a:xfrm>
          <a:prstGeom prst="rect">
            <a:avLst/>
          </a:prstGeom>
        </p:spPr>
      </p:pic>
    </p:spTree>
    <p:extLst>
      <p:ext uri="{BB962C8B-B14F-4D97-AF65-F5344CB8AC3E}">
        <p14:creationId xmlns:p14="http://schemas.microsoft.com/office/powerpoint/2010/main" val="66649950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73C6C1-8EDF-8149-B626-AF1B4FF7F704}"/>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5400" y="1412776"/>
            <a:ext cx="9144000" cy="4754078"/>
          </a:xfrm>
          <a:prstGeom prst="rect">
            <a:avLst/>
          </a:prstGeom>
        </p:spPr>
      </p:pic>
      <p:pic>
        <p:nvPicPr>
          <p:cNvPr id="6" name="Picture 5">
            <a:extLst>
              <a:ext uri="{FF2B5EF4-FFF2-40B4-BE49-F238E27FC236}">
                <a16:creationId xmlns:a16="http://schemas.microsoft.com/office/drawing/2014/main" id="{C5B9DDFB-F971-B84B-A466-C3B1B62ECDE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4684">
            <a:off x="2107407" y="5457445"/>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a:extLst>
              <a:ext uri="{FF2B5EF4-FFF2-40B4-BE49-F238E27FC236}">
                <a16:creationId xmlns:a16="http://schemas.microsoft.com/office/drawing/2014/main" id="{883689CC-8E8A-0A42-BF8E-5985CFA86CA7}"/>
              </a:ext>
            </a:extLst>
          </p:cNvPr>
          <p:cNvSpPr>
            <a:spLocks noChangeArrowheads="1"/>
          </p:cNvSpPr>
          <p:nvPr/>
        </p:nvSpPr>
        <p:spPr bwMode="auto">
          <a:xfrm>
            <a:off x="179512" y="4365104"/>
            <a:ext cx="2088232" cy="1656184"/>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8" name="Oval 4">
            <a:extLst>
              <a:ext uri="{FF2B5EF4-FFF2-40B4-BE49-F238E27FC236}">
                <a16:creationId xmlns:a16="http://schemas.microsoft.com/office/drawing/2014/main" id="{B11947B8-02CD-0843-94BA-86931DAF8CCC}"/>
              </a:ext>
            </a:extLst>
          </p:cNvPr>
          <p:cNvSpPr>
            <a:spLocks noChangeArrowheads="1"/>
          </p:cNvSpPr>
          <p:nvPr/>
        </p:nvSpPr>
        <p:spPr bwMode="auto">
          <a:xfrm>
            <a:off x="179512" y="2100918"/>
            <a:ext cx="7560840" cy="45925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4" name="TextBox 3">
            <a:extLst>
              <a:ext uri="{FF2B5EF4-FFF2-40B4-BE49-F238E27FC236}">
                <a16:creationId xmlns:a16="http://schemas.microsoft.com/office/drawing/2014/main" id="{BA437CB8-B4BF-E34D-AA33-7916904A3EB5}"/>
              </a:ext>
            </a:extLst>
          </p:cNvPr>
          <p:cNvSpPr txBox="1"/>
          <p:nvPr/>
        </p:nvSpPr>
        <p:spPr>
          <a:xfrm>
            <a:off x="6660232" y="1700808"/>
            <a:ext cx="1726755" cy="400110"/>
          </a:xfrm>
          <a:prstGeom prst="rect">
            <a:avLst/>
          </a:prstGeom>
          <a:solidFill>
            <a:schemeClr val="bg1"/>
          </a:solidFill>
          <a:ln>
            <a:solidFill>
              <a:srgbClr val="FF0000"/>
            </a:solidFill>
          </a:ln>
        </p:spPr>
        <p:txBody>
          <a:bodyPr wrap="none" rtlCol="0">
            <a:spAutoFit/>
          </a:bodyPr>
          <a:lstStyle/>
          <a:p>
            <a:r>
              <a:rPr lang="en-US" sz="2000" dirty="0" err="1">
                <a:solidFill>
                  <a:srgbClr val="FF0000"/>
                </a:solidFill>
              </a:rPr>
              <a:t>Filtres</a:t>
            </a:r>
            <a:r>
              <a:rPr lang="en-US" sz="2000" dirty="0">
                <a:solidFill>
                  <a:srgbClr val="FF0000"/>
                </a:solidFill>
              </a:rPr>
              <a:t> </a:t>
            </a:r>
            <a:r>
              <a:rPr lang="en-US" sz="2000" dirty="0" err="1">
                <a:solidFill>
                  <a:srgbClr val="FF0000"/>
                </a:solidFill>
              </a:rPr>
              <a:t>globaux</a:t>
            </a:r>
            <a:endParaRPr lang="en-US" sz="2000" dirty="0">
              <a:solidFill>
                <a:srgbClr val="FF0000"/>
              </a:solidFill>
            </a:endParaRPr>
          </a:p>
        </p:txBody>
      </p:sp>
      <p:sp>
        <p:nvSpPr>
          <p:cNvPr id="9" name="TextBox 8">
            <a:extLst>
              <a:ext uri="{FF2B5EF4-FFF2-40B4-BE49-F238E27FC236}">
                <a16:creationId xmlns:a16="http://schemas.microsoft.com/office/drawing/2014/main" id="{0635B358-9734-E049-B458-F5F439BC0966}"/>
              </a:ext>
            </a:extLst>
          </p:cNvPr>
          <p:cNvSpPr txBox="1"/>
          <p:nvPr/>
        </p:nvSpPr>
        <p:spPr>
          <a:xfrm>
            <a:off x="2123833" y="4297832"/>
            <a:ext cx="1362874" cy="400110"/>
          </a:xfrm>
          <a:prstGeom prst="rect">
            <a:avLst/>
          </a:prstGeom>
          <a:solidFill>
            <a:schemeClr val="bg1"/>
          </a:solidFill>
          <a:ln>
            <a:solidFill>
              <a:srgbClr val="FF0000"/>
            </a:solidFill>
          </a:ln>
        </p:spPr>
        <p:txBody>
          <a:bodyPr wrap="none" rtlCol="0">
            <a:spAutoFit/>
          </a:bodyPr>
          <a:lstStyle/>
          <a:p>
            <a:r>
              <a:rPr lang="en-US" sz="2000" dirty="0">
                <a:solidFill>
                  <a:srgbClr val="FF0000"/>
                </a:solidFill>
              </a:rPr>
              <a:t>Sous-</a:t>
            </a:r>
            <a:r>
              <a:rPr lang="en-US" sz="2000" dirty="0" err="1">
                <a:solidFill>
                  <a:srgbClr val="FF0000"/>
                </a:solidFill>
              </a:rPr>
              <a:t>filtres</a:t>
            </a:r>
            <a:endParaRPr lang="en-US" sz="2000" dirty="0">
              <a:solidFill>
                <a:srgbClr val="FF0000"/>
              </a:solidFill>
            </a:endParaRPr>
          </a:p>
        </p:txBody>
      </p:sp>
    </p:spTree>
    <p:extLst>
      <p:ext uri="{BB962C8B-B14F-4D97-AF65-F5344CB8AC3E}">
        <p14:creationId xmlns:p14="http://schemas.microsoft.com/office/powerpoint/2010/main" val="37399373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a:extLst>
              <a:ext uri="{FF2B5EF4-FFF2-40B4-BE49-F238E27FC236}">
                <a16:creationId xmlns:a16="http://schemas.microsoft.com/office/drawing/2014/main" id="{D98CC850-AACF-734F-BE00-3135F8646CC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 y="1403505"/>
            <a:ext cx="9128586" cy="461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E462F3A-3F75-1944-BD5C-E2E527C080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9703157">
            <a:off x="4845125" y="2028887"/>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2636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38B570-2EFD-ED48-85DA-B0EE016BFA17}"/>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412776"/>
            <a:ext cx="9096959" cy="4608512"/>
          </a:xfrm>
          <a:prstGeom prst="rect">
            <a:avLst/>
          </a:prstGeom>
        </p:spPr>
      </p:pic>
      <p:sp>
        <p:nvSpPr>
          <p:cNvPr id="6" name="Rectangle 5">
            <a:extLst>
              <a:ext uri="{FF2B5EF4-FFF2-40B4-BE49-F238E27FC236}">
                <a16:creationId xmlns:a16="http://schemas.microsoft.com/office/drawing/2014/main" id="{8336CACC-3A0D-AC40-8C8E-21CBC44F9F98}"/>
              </a:ext>
            </a:extLst>
          </p:cNvPr>
          <p:cNvSpPr/>
          <p:nvPr/>
        </p:nvSpPr>
        <p:spPr>
          <a:xfrm>
            <a:off x="179512" y="3573016"/>
            <a:ext cx="475252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52764881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a:extLst>
              <a:ext uri="{FF2B5EF4-FFF2-40B4-BE49-F238E27FC236}">
                <a16:creationId xmlns:a16="http://schemas.microsoft.com/office/drawing/2014/main" id="{F43B4D93-8FB3-B745-B64E-10E3EF57A7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054004"/>
            <a:ext cx="9144000" cy="4585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A6B433B-B1A3-D54B-88E2-A174E4E094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9801">
            <a:off x="1384300" y="4889996"/>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4">
            <a:extLst>
              <a:ext uri="{FF2B5EF4-FFF2-40B4-BE49-F238E27FC236}">
                <a16:creationId xmlns:a16="http://schemas.microsoft.com/office/drawing/2014/main" id="{041D34B5-7082-8B45-B20F-7C6D916D3F21}"/>
              </a:ext>
            </a:extLst>
          </p:cNvPr>
          <p:cNvSpPr>
            <a:spLocks noChangeArrowheads="1"/>
          </p:cNvSpPr>
          <p:nvPr/>
        </p:nvSpPr>
        <p:spPr bwMode="auto">
          <a:xfrm>
            <a:off x="288925" y="4293096"/>
            <a:ext cx="4130675" cy="5334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49173052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1">
            <a:extLst>
              <a:ext uri="{FF2B5EF4-FFF2-40B4-BE49-F238E27FC236}">
                <a16:creationId xmlns:a16="http://schemas.microsoft.com/office/drawing/2014/main" id="{8B892AE7-A732-2949-8A9A-9223FBABA6F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147601"/>
            <a:ext cx="9144000" cy="470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795690"/>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a:extLst>
              <a:ext uri="{FF2B5EF4-FFF2-40B4-BE49-F238E27FC236}">
                <a16:creationId xmlns:a16="http://schemas.microsoft.com/office/drawing/2014/main" id="{8DBE3800-0366-5640-975B-A8182BC5A7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351852"/>
            <a:ext cx="9144000" cy="466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0E4865B-8671-4E4B-A820-FB1E8238EECE}"/>
              </a:ext>
            </a:extLst>
          </p:cNvPr>
          <p:cNvSpPr/>
          <p:nvPr/>
        </p:nvSpPr>
        <p:spPr>
          <a:xfrm>
            <a:off x="6300192" y="2420888"/>
            <a:ext cx="25202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429525258"/>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6">
            <a:extLst>
              <a:ext uri="{FF2B5EF4-FFF2-40B4-BE49-F238E27FC236}">
                <a16:creationId xmlns:a16="http://schemas.microsoft.com/office/drawing/2014/main" id="{69474B9D-A876-EE49-8CB7-37732DB954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329" y="1196752"/>
            <a:ext cx="914400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5BAA2CA-445B-5E4B-A5AC-D8EC55B1048A}"/>
              </a:ext>
            </a:extLst>
          </p:cNvPr>
          <p:cNvSpPr/>
          <p:nvPr/>
        </p:nvSpPr>
        <p:spPr>
          <a:xfrm>
            <a:off x="6228184" y="2204864"/>
            <a:ext cx="1028328" cy="9361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734400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8">
            <a:extLst>
              <a:ext uri="{FF2B5EF4-FFF2-40B4-BE49-F238E27FC236}">
                <a16:creationId xmlns:a16="http://schemas.microsoft.com/office/drawing/2014/main" id="{CAE32199-DBF7-5744-B6B7-A0FA4393DD3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84922" y="1376772"/>
            <a:ext cx="8774156"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0DFE765E-D722-664D-8216-D60DD5CFED91}"/>
              </a:ext>
            </a:extLst>
          </p:cNvPr>
          <p:cNvSpPr/>
          <p:nvPr/>
        </p:nvSpPr>
        <p:spPr>
          <a:xfrm>
            <a:off x="6156176" y="1988840"/>
            <a:ext cx="936104" cy="72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1" name="Picture 10">
            <a:extLst>
              <a:ext uri="{FF2B5EF4-FFF2-40B4-BE49-F238E27FC236}">
                <a16:creationId xmlns:a16="http://schemas.microsoft.com/office/drawing/2014/main" id="{4EAF5827-2E93-864A-8981-B0335B16CF9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9801">
            <a:off x="1422400" y="4559771"/>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E3B3888F-7BA3-A4B8-3B2A-C7F31B9768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4922" y="2852937"/>
            <a:ext cx="8347518" cy="3732718"/>
          </a:xfrm>
          <a:prstGeom prst="rect">
            <a:avLst/>
          </a:prstGeom>
        </p:spPr>
      </p:pic>
      <p:sp>
        <p:nvSpPr>
          <p:cNvPr id="12" name="Oval 4">
            <a:extLst>
              <a:ext uri="{FF2B5EF4-FFF2-40B4-BE49-F238E27FC236}">
                <a16:creationId xmlns:a16="http://schemas.microsoft.com/office/drawing/2014/main" id="{82C16B21-5955-4B4B-8A7D-E9D86DF52A93}"/>
              </a:ext>
            </a:extLst>
          </p:cNvPr>
          <p:cNvSpPr>
            <a:spLocks noChangeArrowheads="1"/>
          </p:cNvSpPr>
          <p:nvPr/>
        </p:nvSpPr>
        <p:spPr bwMode="auto">
          <a:xfrm>
            <a:off x="827584" y="3477551"/>
            <a:ext cx="1944216" cy="52413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52668510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271E5-C32E-1246-A9BB-2DCAA48DDD2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0" y="1290268"/>
            <a:ext cx="9144000" cy="4803028"/>
          </a:xfrm>
          <a:prstGeom prst="rect">
            <a:avLst/>
          </a:prstGeom>
        </p:spPr>
      </p:pic>
      <p:sp>
        <p:nvSpPr>
          <p:cNvPr id="4" name="Rectangle 3">
            <a:extLst>
              <a:ext uri="{FF2B5EF4-FFF2-40B4-BE49-F238E27FC236}">
                <a16:creationId xmlns:a16="http://schemas.microsoft.com/office/drawing/2014/main" id="{3E385795-9DC6-0C40-A83F-733AF1A9800C}"/>
              </a:ext>
            </a:extLst>
          </p:cNvPr>
          <p:cNvSpPr/>
          <p:nvPr/>
        </p:nvSpPr>
        <p:spPr>
          <a:xfrm>
            <a:off x="6156176" y="1905902"/>
            <a:ext cx="1008112" cy="7310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0778697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69F6E5-A87A-2B47-8DBC-43305F27FB6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0018" y="1786972"/>
            <a:ext cx="9190546" cy="4299237"/>
          </a:xfrm>
          <a:prstGeom prst="rect">
            <a:avLst/>
          </a:prstGeom>
        </p:spPr>
      </p:pic>
      <p:pic>
        <p:nvPicPr>
          <p:cNvPr id="11" name="Picture 5">
            <a:extLst>
              <a:ext uri="{FF2B5EF4-FFF2-40B4-BE49-F238E27FC236}">
                <a16:creationId xmlns:a16="http://schemas.microsoft.com/office/drawing/2014/main" id="{2ADEA576-D674-D440-AA47-6C38C37AF0A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65326">
            <a:off x="2005875" y="3482783"/>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a:extLst>
              <a:ext uri="{FF2B5EF4-FFF2-40B4-BE49-F238E27FC236}">
                <a16:creationId xmlns:a16="http://schemas.microsoft.com/office/drawing/2014/main" id="{DE9DCB51-38DA-5B40-9B1B-3DE30ED3ED92}"/>
              </a:ext>
            </a:extLst>
          </p:cNvPr>
          <p:cNvSpPr>
            <a:spLocks noChangeArrowheads="1"/>
          </p:cNvSpPr>
          <p:nvPr/>
        </p:nvSpPr>
        <p:spPr bwMode="auto">
          <a:xfrm>
            <a:off x="1219894" y="3356746"/>
            <a:ext cx="838200" cy="30321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en-US" sz="1800" dirty="0">
              <a:latin typeface="Arial" panose="020B0604020202020204" pitchFamily="34" charset="0"/>
            </a:endParaRPr>
          </a:p>
        </p:txBody>
      </p:sp>
      <p:sp>
        <p:nvSpPr>
          <p:cNvPr id="3" name="Title 2">
            <a:extLst>
              <a:ext uri="{FF2B5EF4-FFF2-40B4-BE49-F238E27FC236}">
                <a16:creationId xmlns:a16="http://schemas.microsoft.com/office/drawing/2014/main" id="{3435E1C2-199D-7E44-B56E-FBD4039DC474}"/>
              </a:ext>
            </a:extLst>
          </p:cNvPr>
          <p:cNvSpPr>
            <a:spLocks noGrp="1"/>
          </p:cNvSpPr>
          <p:nvPr>
            <p:ph type="title" idx="4294967295"/>
          </p:nvPr>
        </p:nvSpPr>
        <p:spPr>
          <a:xfrm>
            <a:off x="0" y="365125"/>
            <a:ext cx="6480175" cy="1325563"/>
          </a:xfrm>
        </p:spPr>
        <p:txBody>
          <a:bodyPr/>
          <a:lstStyle/>
          <a:p>
            <a:r>
              <a:rPr lang="fr-FR" dirty="0"/>
              <a:t>Registres du CEPRB</a:t>
            </a:r>
          </a:p>
        </p:txBody>
      </p:sp>
    </p:spTree>
    <p:extLst>
      <p:ext uri="{BB962C8B-B14F-4D97-AF65-F5344CB8AC3E}">
        <p14:creationId xmlns:p14="http://schemas.microsoft.com/office/powerpoint/2010/main" val="83237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a:extLst>
              <a:ext uri="{FF2B5EF4-FFF2-40B4-BE49-F238E27FC236}">
                <a16:creationId xmlns:a16="http://schemas.microsoft.com/office/drawing/2014/main" id="{5DB607CF-145A-5C4C-BD86-39E1F9FF9AD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395537" y="620688"/>
            <a:ext cx="2952328" cy="426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0" name="Picture 3">
            <a:extLst>
              <a:ext uri="{FF2B5EF4-FFF2-40B4-BE49-F238E27FC236}">
                <a16:creationId xmlns:a16="http://schemas.microsoft.com/office/drawing/2014/main" id="{30B85AE7-F796-4649-879F-F9A8FD996D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p:blipFill>
        <p:spPr bwMode="auto">
          <a:xfrm>
            <a:off x="4211960" y="620688"/>
            <a:ext cx="2736304"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83280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7" name="Picture 6">
            <a:extLst>
              <a:ext uri="{FF2B5EF4-FFF2-40B4-BE49-F238E27FC236}">
                <a16:creationId xmlns:a16="http://schemas.microsoft.com/office/drawing/2014/main" id="{7B75B4FF-6D21-6D45-8273-07560E8DE0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340768"/>
            <a:ext cx="9144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C41676-93B2-BE4C-AF2A-14CCEB8DD6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9801">
            <a:off x="382588" y="4197821"/>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54FB0195-A870-814C-B351-276535FCB2A1}"/>
              </a:ext>
            </a:extLst>
          </p:cNvPr>
          <p:cNvSpPr>
            <a:spLocks noChangeArrowheads="1"/>
          </p:cNvSpPr>
          <p:nvPr/>
        </p:nvSpPr>
        <p:spPr bwMode="auto">
          <a:xfrm>
            <a:off x="774958" y="2788120"/>
            <a:ext cx="2438400" cy="323532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8" name="Oval 7">
            <a:extLst>
              <a:ext uri="{FF2B5EF4-FFF2-40B4-BE49-F238E27FC236}">
                <a16:creationId xmlns:a16="http://schemas.microsoft.com/office/drawing/2014/main" id="{883A6071-5F71-2241-AAA5-5E22112B10AF}"/>
              </a:ext>
            </a:extLst>
          </p:cNvPr>
          <p:cNvSpPr>
            <a:spLocks noChangeArrowheads="1"/>
          </p:cNvSpPr>
          <p:nvPr/>
        </p:nvSpPr>
        <p:spPr bwMode="auto">
          <a:xfrm>
            <a:off x="3627438" y="1873721"/>
            <a:ext cx="2438400" cy="15240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9" name="Picture 8">
            <a:extLst>
              <a:ext uri="{FF2B5EF4-FFF2-40B4-BE49-F238E27FC236}">
                <a16:creationId xmlns:a16="http://schemas.microsoft.com/office/drawing/2014/main" id="{B6132767-2ED2-F24A-81AE-0E5B0A071E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015851">
            <a:off x="6362700" y="2427759"/>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45366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6">
            <a:extLst>
              <a:ext uri="{FF2B5EF4-FFF2-40B4-BE49-F238E27FC236}">
                <a16:creationId xmlns:a16="http://schemas.microsoft.com/office/drawing/2014/main" id="{7B75B4FF-6D21-6D45-8273-07560E8DE02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1181212"/>
            <a:ext cx="9144000" cy="514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C41676-93B2-BE4C-AF2A-14CCEB8DD6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9801">
            <a:off x="382588" y="4197821"/>
            <a:ext cx="3222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54FB0195-A870-814C-B351-276535FCB2A1}"/>
              </a:ext>
            </a:extLst>
          </p:cNvPr>
          <p:cNvSpPr>
            <a:spLocks noChangeArrowheads="1"/>
          </p:cNvSpPr>
          <p:nvPr/>
        </p:nvSpPr>
        <p:spPr bwMode="auto">
          <a:xfrm>
            <a:off x="890523" y="3645024"/>
            <a:ext cx="1881718" cy="223440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8" name="Oval 7">
            <a:extLst>
              <a:ext uri="{FF2B5EF4-FFF2-40B4-BE49-F238E27FC236}">
                <a16:creationId xmlns:a16="http://schemas.microsoft.com/office/drawing/2014/main" id="{883A6071-5F71-2241-AAA5-5E22112B10AF}"/>
              </a:ext>
            </a:extLst>
          </p:cNvPr>
          <p:cNvSpPr>
            <a:spLocks noChangeArrowheads="1"/>
          </p:cNvSpPr>
          <p:nvPr/>
        </p:nvSpPr>
        <p:spPr bwMode="auto">
          <a:xfrm>
            <a:off x="3627438" y="2636911"/>
            <a:ext cx="1232594" cy="242107"/>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9" name="Picture 8">
            <a:extLst>
              <a:ext uri="{FF2B5EF4-FFF2-40B4-BE49-F238E27FC236}">
                <a16:creationId xmlns:a16="http://schemas.microsoft.com/office/drawing/2014/main" id="{B6132767-2ED2-F24A-81AE-0E5B0A071E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8015851">
            <a:off x="6362700" y="2427759"/>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41784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BFE97FE0-4AE0-CC40-9850-5B2E4F598A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41958"/>
            <a:ext cx="91440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AF65091-F976-1B40-93B5-8B24F1550B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9801">
            <a:off x="377825" y="3199283"/>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750B42A7-D900-F14E-8DB5-5D485054408E}"/>
              </a:ext>
            </a:extLst>
          </p:cNvPr>
          <p:cNvSpPr>
            <a:spLocks noChangeArrowheads="1"/>
          </p:cNvSpPr>
          <p:nvPr/>
        </p:nvSpPr>
        <p:spPr bwMode="auto">
          <a:xfrm>
            <a:off x="0" y="2699221"/>
            <a:ext cx="1295400"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2" name="Arrow: Curved Up 1">
            <a:extLst>
              <a:ext uri="{FF2B5EF4-FFF2-40B4-BE49-F238E27FC236}">
                <a16:creationId xmlns:a16="http://schemas.microsoft.com/office/drawing/2014/main" id="{8E75653A-668C-4C4E-9F7B-EB9F794F1517}"/>
              </a:ext>
            </a:extLst>
          </p:cNvPr>
          <p:cNvSpPr/>
          <p:nvPr/>
        </p:nvSpPr>
        <p:spPr>
          <a:xfrm rot="19729897">
            <a:off x="1465263" y="2478558"/>
            <a:ext cx="1495425" cy="6762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33032242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a:extLst>
              <a:ext uri="{FF2B5EF4-FFF2-40B4-BE49-F238E27FC236}">
                <a16:creationId xmlns:a16="http://schemas.microsoft.com/office/drawing/2014/main" id="{BFE97FE0-4AE0-CC40-9850-5B2E4F598A99}"/>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35496" y="1412777"/>
            <a:ext cx="910259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AF65091-F976-1B40-93B5-8B24F1550B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9801">
            <a:off x="701353" y="3776799"/>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750B42A7-D900-F14E-8DB5-5D485054408E}"/>
              </a:ext>
            </a:extLst>
          </p:cNvPr>
          <p:cNvSpPr>
            <a:spLocks noChangeArrowheads="1"/>
          </p:cNvSpPr>
          <p:nvPr/>
        </p:nvSpPr>
        <p:spPr bwMode="auto">
          <a:xfrm>
            <a:off x="323528" y="3276737"/>
            <a:ext cx="1295400"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2" name="Arrow: Curved Up 1">
            <a:extLst>
              <a:ext uri="{FF2B5EF4-FFF2-40B4-BE49-F238E27FC236}">
                <a16:creationId xmlns:a16="http://schemas.microsoft.com/office/drawing/2014/main" id="{8E75653A-668C-4C4E-9F7B-EB9F794F1517}"/>
              </a:ext>
            </a:extLst>
          </p:cNvPr>
          <p:cNvSpPr/>
          <p:nvPr/>
        </p:nvSpPr>
        <p:spPr>
          <a:xfrm rot="19729897">
            <a:off x="1542728" y="3232382"/>
            <a:ext cx="1495425" cy="676275"/>
          </a:xfrm>
          <a:prstGeom prst="curvedUpArrow">
            <a:avLst>
              <a:gd name="adj1" fmla="val 25000"/>
              <a:gd name="adj2" fmla="val 50000"/>
              <a:gd name="adj3" fmla="val 191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Tree>
    <p:extLst>
      <p:ext uri="{BB962C8B-B14F-4D97-AF65-F5344CB8AC3E}">
        <p14:creationId xmlns:p14="http://schemas.microsoft.com/office/powerpoint/2010/main" val="4052955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a:extLst>
              <a:ext uri="{FF2B5EF4-FFF2-40B4-BE49-F238E27FC236}">
                <a16:creationId xmlns:a16="http://schemas.microsoft.com/office/drawing/2014/main" id="{1928F3DB-D34E-3541-B439-CC5CABC1017D}"/>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0" y="1314219"/>
            <a:ext cx="9144001" cy="5139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00F4807-548F-384E-8BE3-6492109B1B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4753840" y="2978092"/>
            <a:ext cx="322263"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FDC8B9F-1E73-DF4B-9F9B-66AD0859A57D}"/>
              </a:ext>
            </a:extLst>
          </p:cNvPr>
          <p:cNvSpPr>
            <a:spLocks noChangeArrowheads="1"/>
          </p:cNvSpPr>
          <p:nvPr/>
        </p:nvSpPr>
        <p:spPr bwMode="auto">
          <a:xfrm>
            <a:off x="3561556" y="2715813"/>
            <a:ext cx="1295400"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6" name="Arrow: Curved Up 5">
            <a:extLst>
              <a:ext uri="{FF2B5EF4-FFF2-40B4-BE49-F238E27FC236}">
                <a16:creationId xmlns:a16="http://schemas.microsoft.com/office/drawing/2014/main" id="{C14C4931-DD09-D246-A5C4-C03980047340}"/>
              </a:ext>
            </a:extLst>
          </p:cNvPr>
          <p:cNvSpPr/>
          <p:nvPr/>
        </p:nvSpPr>
        <p:spPr>
          <a:xfrm rot="20683719" flipH="1">
            <a:off x="719595" y="3215958"/>
            <a:ext cx="2555335" cy="1162917"/>
          </a:xfrm>
          <a:prstGeom prst="curvedUpArrow">
            <a:avLst>
              <a:gd name="adj1" fmla="val 21710"/>
              <a:gd name="adj2" fmla="val 56846"/>
              <a:gd name="adj3" fmla="val 1793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177286508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4">
            <a:extLst>
              <a:ext uri="{FF2B5EF4-FFF2-40B4-BE49-F238E27FC236}">
                <a16:creationId xmlns:a16="http://schemas.microsoft.com/office/drawing/2014/main" id="{3A5B1372-A8FE-7C43-B9D9-6B709D3ECD5E}"/>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3494" y="1311175"/>
            <a:ext cx="9157493" cy="514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A22BAF4-620E-8A47-8AE2-C23AF5D0D80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6567968" y="3375477"/>
            <a:ext cx="322263" cy="49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EFC6AFAD-AB61-D54B-A513-A13E32102961}"/>
              </a:ext>
            </a:extLst>
          </p:cNvPr>
          <p:cNvSpPr>
            <a:spLocks noChangeArrowheads="1"/>
          </p:cNvSpPr>
          <p:nvPr/>
        </p:nvSpPr>
        <p:spPr bwMode="auto">
          <a:xfrm>
            <a:off x="6156177" y="3212976"/>
            <a:ext cx="288032" cy="2880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26437258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9CD2-4E7F-434D-B031-FBAE32B840AE}"/>
              </a:ext>
            </a:extLst>
          </p:cNvPr>
          <p:cNvSpPr>
            <a:spLocks noGrp="1"/>
          </p:cNvSpPr>
          <p:nvPr>
            <p:ph type="title"/>
          </p:nvPr>
        </p:nvSpPr>
        <p:spPr>
          <a:xfrm>
            <a:off x="628650" y="365125"/>
            <a:ext cx="6480000" cy="1325563"/>
          </a:xfrm>
        </p:spPr>
        <p:txBody>
          <a:bodyPr/>
          <a:lstStyle/>
          <a:p>
            <a:r>
              <a:rPr lang="en-US" dirty="0"/>
              <a:t>Etude de Cas</a:t>
            </a:r>
          </a:p>
        </p:txBody>
      </p:sp>
      <p:sp>
        <p:nvSpPr>
          <p:cNvPr id="3" name="Content Placeholder 2">
            <a:extLst>
              <a:ext uri="{FF2B5EF4-FFF2-40B4-BE49-F238E27FC236}">
                <a16:creationId xmlns:a16="http://schemas.microsoft.com/office/drawing/2014/main" id="{CE405974-018E-554A-9BB6-1E947B705235}"/>
              </a:ext>
            </a:extLst>
          </p:cNvPr>
          <p:cNvSpPr>
            <a:spLocks noGrp="1"/>
          </p:cNvSpPr>
          <p:nvPr>
            <p:ph idx="1"/>
          </p:nvPr>
        </p:nvSpPr>
        <p:spPr>
          <a:xfrm>
            <a:off x="628650" y="1825625"/>
            <a:ext cx="7886700" cy="4351338"/>
          </a:xfrm>
        </p:spPr>
        <p:txBody>
          <a:bodyPr/>
          <a:lstStyle/>
          <a:p>
            <a:r>
              <a:rPr lang="en-US" altLang="en-US" dirty="0" err="1"/>
              <a:t>Quelles</a:t>
            </a:r>
            <a:r>
              <a:rPr lang="en-US" altLang="en-US" dirty="0"/>
              <a:t> </a:t>
            </a:r>
            <a:r>
              <a:rPr lang="en-US" altLang="en-US" dirty="0" err="1"/>
              <a:t>variétés</a:t>
            </a:r>
            <a:r>
              <a:rPr lang="en-US" altLang="en-US" dirty="0"/>
              <a:t> de colza (canola) </a:t>
            </a:r>
            <a:r>
              <a:rPr lang="en-US" altLang="en-US" dirty="0" err="1"/>
              <a:t>vivantes</a:t>
            </a:r>
            <a:r>
              <a:rPr lang="en-US" altLang="en-US" dirty="0"/>
              <a:t> </a:t>
            </a:r>
            <a:r>
              <a:rPr lang="en-US" altLang="en-US" dirty="0" err="1"/>
              <a:t>modifiées</a:t>
            </a:r>
            <a:r>
              <a:rPr lang="en-US" altLang="en-US" dirty="0"/>
              <a:t> </a:t>
            </a:r>
            <a:r>
              <a:rPr lang="en-US" altLang="en-US" dirty="0" err="1"/>
              <a:t>sont</a:t>
            </a:r>
            <a:r>
              <a:rPr lang="en-US" altLang="en-US" dirty="0"/>
              <a:t> </a:t>
            </a:r>
            <a:r>
              <a:rPr lang="en-US" altLang="en-US" dirty="0" err="1"/>
              <a:t>approuvées</a:t>
            </a:r>
            <a:r>
              <a:rPr lang="en-US" altLang="en-US" dirty="0"/>
              <a:t> </a:t>
            </a:r>
            <a:r>
              <a:rPr lang="en-US" altLang="en-US" dirty="0" err="1"/>
              <a:t>en</a:t>
            </a:r>
            <a:r>
              <a:rPr lang="en-US" altLang="en-US" dirty="0"/>
              <a:t> </a:t>
            </a:r>
            <a:r>
              <a:rPr lang="en-US" altLang="en-US" dirty="0" err="1"/>
              <a:t>Allemagne</a:t>
            </a:r>
            <a:r>
              <a:rPr lang="en-US" altLang="en-US" dirty="0"/>
              <a:t> ?</a:t>
            </a:r>
          </a:p>
        </p:txBody>
      </p:sp>
    </p:spTree>
    <p:extLst>
      <p:ext uri="{BB962C8B-B14F-4D97-AF65-F5344CB8AC3E}">
        <p14:creationId xmlns:p14="http://schemas.microsoft.com/office/powerpoint/2010/main" val="1649355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C5BDB7-2E0D-1248-B190-95CECA60519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6546" y="1459401"/>
            <a:ext cx="9190546" cy="4299237"/>
          </a:xfrm>
          <a:prstGeom prst="rect">
            <a:avLst/>
          </a:prstGeom>
        </p:spPr>
      </p:pic>
      <p:pic>
        <p:nvPicPr>
          <p:cNvPr id="11" name="Picture 5">
            <a:extLst>
              <a:ext uri="{FF2B5EF4-FFF2-40B4-BE49-F238E27FC236}">
                <a16:creationId xmlns:a16="http://schemas.microsoft.com/office/drawing/2014/main" id="{F5D3666E-2AA8-234A-B297-9CB641EF4A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65326">
            <a:off x="2024552" y="2898548"/>
            <a:ext cx="381687" cy="495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4">
            <a:extLst>
              <a:ext uri="{FF2B5EF4-FFF2-40B4-BE49-F238E27FC236}">
                <a16:creationId xmlns:a16="http://schemas.microsoft.com/office/drawing/2014/main" id="{2C73C632-857D-F74C-94C6-7462CB120439}"/>
              </a:ext>
            </a:extLst>
          </p:cNvPr>
          <p:cNvSpPr>
            <a:spLocks noChangeArrowheads="1"/>
          </p:cNvSpPr>
          <p:nvPr/>
        </p:nvSpPr>
        <p:spPr bwMode="auto">
          <a:xfrm>
            <a:off x="1187624" y="2834532"/>
            <a:ext cx="838200" cy="3048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9838820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a:extLst>
              <a:ext uri="{FF2B5EF4-FFF2-40B4-BE49-F238E27FC236}">
                <a16:creationId xmlns:a16="http://schemas.microsoft.com/office/drawing/2014/main" id="{B22437B5-076C-AC43-9FEF-CF9DF48E5F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1064" y="1616892"/>
            <a:ext cx="9132936" cy="42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16CCCD0-8CAE-034D-B1CA-9373897B95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3518331" y="3221038"/>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2489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a:extLst>
              <a:ext uri="{FF2B5EF4-FFF2-40B4-BE49-F238E27FC236}">
                <a16:creationId xmlns:a16="http://schemas.microsoft.com/office/drawing/2014/main" id="{DC4F863B-5668-F943-8438-1536A84B74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685603"/>
            <a:ext cx="9144000" cy="46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216D878-B026-B047-8B3F-64E3E7CC277B}"/>
              </a:ext>
            </a:extLst>
          </p:cNvPr>
          <p:cNvSpPr>
            <a:spLocks noGrp="1"/>
          </p:cNvSpPr>
          <p:nvPr>
            <p:ph type="title"/>
          </p:nvPr>
        </p:nvSpPr>
        <p:spPr>
          <a:xfrm>
            <a:off x="628650" y="365125"/>
            <a:ext cx="6480000" cy="1325563"/>
          </a:xfrm>
        </p:spPr>
        <p:txBody>
          <a:bodyPr/>
          <a:lstStyle/>
          <a:p>
            <a:r>
              <a:rPr lang="fr-FR" dirty="0"/>
              <a:t>Page des Registres</a:t>
            </a:r>
          </a:p>
        </p:txBody>
      </p:sp>
    </p:spTree>
    <p:extLst>
      <p:ext uri="{BB962C8B-B14F-4D97-AF65-F5344CB8AC3E}">
        <p14:creationId xmlns:p14="http://schemas.microsoft.com/office/powerpoint/2010/main" val="260996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D5B3A-8A8B-260C-831C-007CFE194B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11065" y="1412776"/>
            <a:ext cx="913293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F8E90ED-4697-A74B-92DA-EDB8FA10B91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1358091" y="4975230"/>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649517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a:extLst>
              <a:ext uri="{FF2B5EF4-FFF2-40B4-BE49-F238E27FC236}">
                <a16:creationId xmlns:a16="http://schemas.microsoft.com/office/drawing/2014/main" id="{04FE8488-6181-0F4F-A4E6-1404F1F04B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32626" y="1412776"/>
            <a:ext cx="9176626" cy="460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D6D2AED-6ABC-4F43-B7D5-1F3BE7268B9C}"/>
              </a:ext>
            </a:extLst>
          </p:cNvPr>
          <p:cNvSpPr>
            <a:spLocks noChangeArrowheads="1"/>
          </p:cNvSpPr>
          <p:nvPr/>
        </p:nvSpPr>
        <p:spPr bwMode="auto">
          <a:xfrm>
            <a:off x="0" y="3852788"/>
            <a:ext cx="1295400"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4" name="Oval 3">
            <a:extLst>
              <a:ext uri="{FF2B5EF4-FFF2-40B4-BE49-F238E27FC236}">
                <a16:creationId xmlns:a16="http://schemas.microsoft.com/office/drawing/2014/main" id="{D15C434F-0EAB-544F-A676-7EA0B95FEA45}"/>
              </a:ext>
            </a:extLst>
          </p:cNvPr>
          <p:cNvSpPr>
            <a:spLocks noChangeArrowheads="1"/>
          </p:cNvSpPr>
          <p:nvPr/>
        </p:nvSpPr>
        <p:spPr bwMode="auto">
          <a:xfrm>
            <a:off x="-12735" y="2264482"/>
            <a:ext cx="864096"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244976907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1">
            <a:extLst>
              <a:ext uri="{FF2B5EF4-FFF2-40B4-BE49-F238E27FC236}">
                <a16:creationId xmlns:a16="http://schemas.microsoft.com/office/drawing/2014/main" id="{D6945769-74F1-F44F-875C-0B13636FCC0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412776"/>
            <a:ext cx="91440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9CD10DB-E64D-4E46-B0A4-54E64DE735A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2006164" y="3337771"/>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40981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a:extLst>
              <a:ext uri="{FF2B5EF4-FFF2-40B4-BE49-F238E27FC236}">
                <a16:creationId xmlns:a16="http://schemas.microsoft.com/office/drawing/2014/main" id="{858CC18F-E4A2-1848-AAD6-EEC4232163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31274" y="1412776"/>
            <a:ext cx="9112726"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64C25F2-3878-4A4B-95FD-413D2D1181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421988" y="4995238"/>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46354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a:extLst>
              <a:ext uri="{FF2B5EF4-FFF2-40B4-BE49-F238E27FC236}">
                <a16:creationId xmlns:a16="http://schemas.microsoft.com/office/drawing/2014/main" id="{CA2A9E2F-D526-9746-906B-7C1ED0593DD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460032"/>
            <a:ext cx="9144000" cy="456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8D347636-83B0-8F4A-8E7B-E62A315B327A}"/>
              </a:ext>
            </a:extLst>
          </p:cNvPr>
          <p:cNvSpPr>
            <a:spLocks noChangeArrowheads="1"/>
          </p:cNvSpPr>
          <p:nvPr/>
        </p:nvSpPr>
        <p:spPr bwMode="auto">
          <a:xfrm>
            <a:off x="2256132" y="4079885"/>
            <a:ext cx="1151384" cy="2880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
        <p:nvSpPr>
          <p:cNvPr id="4" name="Oval 3">
            <a:extLst>
              <a:ext uri="{FF2B5EF4-FFF2-40B4-BE49-F238E27FC236}">
                <a16:creationId xmlns:a16="http://schemas.microsoft.com/office/drawing/2014/main" id="{5441A28A-3636-644E-A233-44FD610E81F7}"/>
              </a:ext>
            </a:extLst>
          </p:cNvPr>
          <p:cNvSpPr>
            <a:spLocks noChangeArrowheads="1"/>
          </p:cNvSpPr>
          <p:nvPr/>
        </p:nvSpPr>
        <p:spPr bwMode="auto">
          <a:xfrm>
            <a:off x="0" y="2318502"/>
            <a:ext cx="3376305" cy="396044"/>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0129390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a:extLst>
              <a:ext uri="{FF2B5EF4-FFF2-40B4-BE49-F238E27FC236}">
                <a16:creationId xmlns:a16="http://schemas.microsoft.com/office/drawing/2014/main" id="{79104880-BCEA-DF40-A29B-50D3E5F27010}"/>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2024" y="1227036"/>
            <a:ext cx="9196024" cy="515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6C62CFA-C13C-2A44-8DA3-EE1BC2EE6C3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573254">
            <a:off x="2078170" y="5423001"/>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0104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a:extLst>
              <a:ext uri="{FF2B5EF4-FFF2-40B4-BE49-F238E27FC236}">
                <a16:creationId xmlns:a16="http://schemas.microsoft.com/office/drawing/2014/main" id="{1FB6EBF3-97B1-DD47-9FCF-19E5B5AF289F}"/>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7846" y="1219498"/>
            <a:ext cx="9136154" cy="494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6E59646-5887-D542-8404-F3828D586B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5836853" y="2686303"/>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DF95E513-1720-7447-ABF9-33C21AB8BDBA}"/>
              </a:ext>
            </a:extLst>
          </p:cNvPr>
          <p:cNvSpPr>
            <a:spLocks noChangeArrowheads="1"/>
          </p:cNvSpPr>
          <p:nvPr/>
        </p:nvSpPr>
        <p:spPr bwMode="auto">
          <a:xfrm>
            <a:off x="4932040" y="2276872"/>
            <a:ext cx="1295400"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122749410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a:extLst>
              <a:ext uri="{FF2B5EF4-FFF2-40B4-BE49-F238E27FC236}">
                <a16:creationId xmlns:a16="http://schemas.microsoft.com/office/drawing/2014/main" id="{D53DB6B3-5B6B-F348-863F-886DD88B4D3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2776"/>
            <a:ext cx="9144000" cy="467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B0B0838-5908-F440-BE10-A2D0A90F165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793714" y="3814038"/>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BE761C4-FF15-EE45-8B8B-EBEE9B16E0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638011" y="5595613"/>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20167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a:extLst>
              <a:ext uri="{FF2B5EF4-FFF2-40B4-BE49-F238E27FC236}">
                <a16:creationId xmlns:a16="http://schemas.microsoft.com/office/drawing/2014/main" id="{E423C335-2542-1441-BC7C-8E60ACA4A3F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528" y="-171400"/>
            <a:ext cx="8504932" cy="618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5F4B7CCF-1E7A-0D49-B36B-CA934B9E2E3C}"/>
              </a:ext>
            </a:extLst>
          </p:cNvPr>
          <p:cNvSpPr>
            <a:spLocks noChangeArrowheads="1"/>
          </p:cNvSpPr>
          <p:nvPr/>
        </p:nvSpPr>
        <p:spPr bwMode="auto">
          <a:xfrm>
            <a:off x="1763688" y="980728"/>
            <a:ext cx="1340808" cy="368300"/>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 name="Picture 5">
            <a:extLst>
              <a:ext uri="{FF2B5EF4-FFF2-40B4-BE49-F238E27FC236}">
                <a16:creationId xmlns:a16="http://schemas.microsoft.com/office/drawing/2014/main" id="{2F9B697E-6431-B34C-89EE-8D6638E9218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6109108" y="1902736"/>
            <a:ext cx="333559"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82151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28DB7419-5C1A-A140-9433-A7BBE23CD9C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407420"/>
            <a:ext cx="9144000" cy="42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48407CC-F378-A544-87C9-AEAF7002C1C9}"/>
              </a:ext>
            </a:extLst>
          </p:cNvPr>
          <p:cNvSpPr>
            <a:spLocks noChangeArrowheads="1"/>
          </p:cNvSpPr>
          <p:nvPr/>
        </p:nvSpPr>
        <p:spPr bwMode="auto">
          <a:xfrm>
            <a:off x="2483768" y="3284983"/>
            <a:ext cx="648072" cy="338955"/>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 name="Picture 5">
            <a:extLst>
              <a:ext uri="{FF2B5EF4-FFF2-40B4-BE49-F238E27FC236}">
                <a16:creationId xmlns:a16="http://schemas.microsoft.com/office/drawing/2014/main" id="{F36C7B39-6B22-5140-8A1D-84FE59D3F61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4746625" y="3231033"/>
            <a:ext cx="3222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9128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a:extLst>
              <a:ext uri="{FF2B5EF4-FFF2-40B4-BE49-F238E27FC236}">
                <a16:creationId xmlns:a16="http://schemas.microsoft.com/office/drawing/2014/main" id="{DC4F863B-5668-F943-8438-1536A84B74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5001" y="1412777"/>
            <a:ext cx="9189001" cy="46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329F22A-90ED-E54D-9BCF-1D4485AF2934}"/>
              </a:ext>
            </a:extLst>
          </p:cNvPr>
          <p:cNvSpPr/>
          <p:nvPr/>
        </p:nvSpPr>
        <p:spPr>
          <a:xfrm>
            <a:off x="84034" y="3725742"/>
            <a:ext cx="2817979" cy="2312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5" name="Picture 4">
            <a:extLst>
              <a:ext uri="{FF2B5EF4-FFF2-40B4-BE49-F238E27FC236}">
                <a16:creationId xmlns:a16="http://schemas.microsoft.com/office/drawing/2014/main" id="{398B4C97-9F35-0A40-B5A5-9BFE314BEE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31891" y="6038707"/>
            <a:ext cx="322263" cy="48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216D878-B026-B047-8B3F-64E3E7CC277B}"/>
              </a:ext>
            </a:extLst>
          </p:cNvPr>
          <p:cNvSpPr>
            <a:spLocks noGrp="1"/>
          </p:cNvSpPr>
          <p:nvPr>
            <p:ph type="title"/>
          </p:nvPr>
        </p:nvSpPr>
        <p:spPr>
          <a:xfrm>
            <a:off x="628650" y="365125"/>
            <a:ext cx="6480000" cy="1325563"/>
          </a:xfrm>
        </p:spPr>
        <p:txBody>
          <a:bodyPr/>
          <a:lstStyle/>
          <a:p>
            <a:r>
              <a:rPr lang="fr-FR" dirty="0"/>
              <a:t>Registre des OVMs</a:t>
            </a:r>
          </a:p>
        </p:txBody>
      </p:sp>
    </p:spTree>
    <p:extLst>
      <p:ext uri="{BB962C8B-B14F-4D97-AF65-F5344CB8AC3E}">
        <p14:creationId xmlns:p14="http://schemas.microsoft.com/office/powerpoint/2010/main" val="267043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361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D2DA2E6-EFBE-47AA-7009-DD9F1C9E7A5A}"/>
              </a:ext>
            </a:extLst>
          </p:cNvPr>
          <p:cNvSpPr>
            <a:spLocks noGrp="1"/>
          </p:cNvSpPr>
          <p:nvPr>
            <p:ph type="sldNum" sz="quarter" idx="11"/>
          </p:nvPr>
        </p:nvSpPr>
        <p:spPr/>
        <p:txBody>
          <a:bodyPr/>
          <a:lstStyle/>
          <a:p>
            <a:fld id="{C17D9E9C-4E73-4345-9D37-265C31657B4F}" type="slidenum">
              <a:rPr lang="en-US" altLang="fr-TN" smtClean="0"/>
              <a:pPr/>
              <a:t>61</a:t>
            </a:fld>
            <a:endParaRPr lang="en-US" altLang="fr-TN"/>
          </a:p>
        </p:txBody>
      </p:sp>
      <p:pic>
        <p:nvPicPr>
          <p:cNvPr id="4" name="Image 3">
            <a:extLst>
              <a:ext uri="{FF2B5EF4-FFF2-40B4-BE49-F238E27FC236}">
                <a16:creationId xmlns:a16="http://schemas.microsoft.com/office/drawing/2014/main" id="{8CD83797-CF15-600D-D67D-7F6F8E0266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581" y="30772"/>
            <a:ext cx="9203772" cy="4305424"/>
          </a:xfrm>
          <a:prstGeom prst="rect">
            <a:avLst/>
          </a:prstGeom>
        </p:spPr>
      </p:pic>
      <p:pic>
        <p:nvPicPr>
          <p:cNvPr id="6" name="Image 5">
            <a:extLst>
              <a:ext uri="{FF2B5EF4-FFF2-40B4-BE49-F238E27FC236}">
                <a16:creationId xmlns:a16="http://schemas.microsoft.com/office/drawing/2014/main" id="{C5EFBEB9-5F95-4E51-52C0-B208DC2256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573016"/>
            <a:ext cx="9226353" cy="3295546"/>
          </a:xfrm>
          <a:prstGeom prst="rect">
            <a:avLst/>
          </a:prstGeom>
        </p:spPr>
      </p:pic>
    </p:spTree>
    <p:extLst>
      <p:ext uri="{BB962C8B-B14F-4D97-AF65-F5344CB8AC3E}">
        <p14:creationId xmlns:p14="http://schemas.microsoft.com/office/powerpoint/2010/main" val="3136723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E4F54005-6FAE-0C49-A2DA-8CFA5D33D3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407420"/>
            <a:ext cx="9144000" cy="42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09760E1D-AFD3-8A4F-88DD-8AC6478F1ECC}"/>
              </a:ext>
            </a:extLst>
          </p:cNvPr>
          <p:cNvSpPr>
            <a:spLocks noChangeArrowheads="1"/>
          </p:cNvSpPr>
          <p:nvPr/>
        </p:nvSpPr>
        <p:spPr bwMode="auto">
          <a:xfrm>
            <a:off x="2267744" y="5069853"/>
            <a:ext cx="2133600" cy="37941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 name="Picture 5">
            <a:extLst>
              <a:ext uri="{FF2B5EF4-FFF2-40B4-BE49-F238E27FC236}">
                <a16:creationId xmlns:a16="http://schemas.microsoft.com/office/drawing/2014/main" id="{D4B049FC-3A4F-DA44-9D6E-EFB501B2C0C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026746">
            <a:off x="4411662" y="5215429"/>
            <a:ext cx="320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90295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B8A94258-43ED-A94E-9195-C25B126178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247876"/>
            <a:ext cx="9144000" cy="47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58882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60963A4-06BA-AAF7-FB8B-AC4B8ECB215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247876"/>
            <a:ext cx="9144000" cy="47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CBE4B77-C23C-B24D-9F40-0EFA34F7EDFB}"/>
              </a:ext>
            </a:extLst>
          </p:cNvPr>
          <p:cNvSpPr/>
          <p:nvPr/>
        </p:nvSpPr>
        <p:spPr>
          <a:xfrm>
            <a:off x="0" y="4365104"/>
            <a:ext cx="2133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3329642359"/>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DA89B5C-3C2C-2B8E-FE7D-3C573D7D25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0" y="1247876"/>
            <a:ext cx="9144000" cy="477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D9CB5DA-E8C3-174A-BF22-9A340961C4C6}"/>
              </a:ext>
            </a:extLst>
          </p:cNvPr>
          <p:cNvSpPr/>
          <p:nvPr/>
        </p:nvSpPr>
        <p:spPr>
          <a:xfrm>
            <a:off x="1547664" y="4365104"/>
            <a:ext cx="60960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107900082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E10134-E155-6545-ABAC-33F4F6513E4F}"/>
              </a:ext>
            </a:extLst>
          </p:cNvPr>
          <p:cNvSpPr>
            <a:spLocks noGrp="1"/>
          </p:cNvSpPr>
          <p:nvPr>
            <p:ph type="title"/>
          </p:nvPr>
        </p:nvSpPr>
        <p:spPr>
          <a:xfrm>
            <a:off x="1332000" y="2204864"/>
            <a:ext cx="6480000" cy="1325563"/>
          </a:xfrm>
          <a:ln>
            <a:solidFill>
              <a:schemeClr val="accent4"/>
            </a:solidFill>
          </a:ln>
        </p:spPr>
        <p:txBody>
          <a:bodyPr/>
          <a:lstStyle/>
          <a:p>
            <a:r>
              <a:rPr lang="en-GB" altLang="en-US" dirty="0"/>
              <a:t>Merci pour </a:t>
            </a:r>
            <a:r>
              <a:rPr lang="en-GB" altLang="en-US" dirty="0" err="1"/>
              <a:t>votre</a:t>
            </a:r>
            <a:r>
              <a:rPr lang="en-GB" altLang="en-US" dirty="0"/>
              <a:t> attention</a:t>
            </a:r>
            <a:endParaRPr lang="en-US" dirty="0"/>
          </a:p>
        </p:txBody>
      </p:sp>
      <p:sp>
        <p:nvSpPr>
          <p:cNvPr id="41986" name="Rectangle 3"/>
          <p:cNvSpPr>
            <a:spLocks noGrp="1" noChangeArrowheads="1"/>
          </p:cNvSpPr>
          <p:nvPr>
            <p:ph type="body" sz="quarter" idx="13"/>
          </p:nvPr>
        </p:nvSpPr>
        <p:spPr>
          <a:xfrm>
            <a:off x="2052117" y="4005064"/>
            <a:ext cx="5039766" cy="1656184"/>
          </a:xfrm>
          <a:ln>
            <a:solidFill>
              <a:schemeClr val="accent4"/>
            </a:solidFill>
            <a:miter lim="800000"/>
            <a:headEnd/>
            <a:tailEnd/>
          </a:ln>
        </p:spPr>
        <p:txBody>
          <a:bodyPr>
            <a:normAutofit fontScale="32500" lnSpcReduction="20000"/>
          </a:bodyPr>
          <a:lstStyle/>
          <a:p>
            <a:endParaRPr lang="en-GB" altLang="en-US" dirty="0"/>
          </a:p>
          <a:p>
            <a:r>
              <a:rPr lang="en-GB" altLang="en-US" sz="9600" dirty="0"/>
              <a:t> </a:t>
            </a:r>
            <a:r>
              <a:rPr lang="en-US" sz="9600" dirty="0"/>
              <a:t>Pour plus </a:t>
            </a:r>
            <a:r>
              <a:rPr lang="en-US" sz="9600" dirty="0" err="1"/>
              <a:t>d’information</a:t>
            </a:r>
            <a:r>
              <a:rPr lang="en-US" sz="9600" dirty="0"/>
              <a:t>:</a:t>
            </a:r>
          </a:p>
          <a:p>
            <a:r>
              <a:rPr lang="en-PH" sz="9600" dirty="0">
                <a:hlinkClick r:id="rId3"/>
              </a:rPr>
              <a:t>emmanuel.adonsou@un.org</a:t>
            </a:r>
            <a:endParaRPr lang="en-PH" sz="9600" dirty="0"/>
          </a:p>
          <a:p>
            <a:r>
              <a:rPr lang="en-GB" altLang="en-US" sz="9500" dirty="0">
                <a:hlinkClick r:id="rId4"/>
              </a:rPr>
              <a:t>shaban.magili@un.org</a:t>
            </a:r>
            <a:r>
              <a:rPr lang="en-GB" altLang="en-US" sz="9500" dirty="0"/>
              <a:t>  </a:t>
            </a:r>
          </a:p>
        </p:txBody>
      </p:sp>
    </p:spTree>
    <p:extLst>
      <p:ext uri="{BB962C8B-B14F-4D97-AF65-F5344CB8AC3E}">
        <p14:creationId xmlns:p14="http://schemas.microsoft.com/office/powerpoint/2010/main" val="336629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501E77-BE23-AB5F-7E7A-650FAFA3BD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5001" y="1412777"/>
            <a:ext cx="9189001" cy="46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329F22A-90ED-E54D-9BCF-1D4485AF2934}"/>
              </a:ext>
            </a:extLst>
          </p:cNvPr>
          <p:cNvSpPr/>
          <p:nvPr/>
        </p:nvSpPr>
        <p:spPr>
          <a:xfrm>
            <a:off x="3059830" y="3725742"/>
            <a:ext cx="2817979" cy="2312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5" name="Picture 4">
            <a:extLst>
              <a:ext uri="{FF2B5EF4-FFF2-40B4-BE49-F238E27FC236}">
                <a16:creationId xmlns:a16="http://schemas.microsoft.com/office/drawing/2014/main" id="{398B4C97-9F35-0A40-B5A5-9BFE314BEE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38227" y="6038707"/>
            <a:ext cx="322263" cy="48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216D878-B026-B047-8B3F-64E3E7CC277B}"/>
              </a:ext>
            </a:extLst>
          </p:cNvPr>
          <p:cNvSpPr>
            <a:spLocks noGrp="1"/>
          </p:cNvSpPr>
          <p:nvPr>
            <p:ph type="title"/>
          </p:nvPr>
        </p:nvSpPr>
        <p:spPr>
          <a:xfrm>
            <a:off x="628650" y="365125"/>
            <a:ext cx="6480000" cy="1325563"/>
          </a:xfrm>
        </p:spPr>
        <p:txBody>
          <a:bodyPr/>
          <a:lstStyle/>
          <a:p>
            <a:r>
              <a:rPr lang="fr-FR" dirty="0"/>
              <a:t>Registre des Organismes</a:t>
            </a:r>
          </a:p>
        </p:txBody>
      </p:sp>
    </p:spTree>
    <p:extLst>
      <p:ext uri="{BB962C8B-B14F-4D97-AF65-F5344CB8AC3E}">
        <p14:creationId xmlns:p14="http://schemas.microsoft.com/office/powerpoint/2010/main" val="3717951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7593A4-0C33-BAFE-5B6A-CF7D116D1D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5001" y="1827406"/>
            <a:ext cx="9189001" cy="46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9329F22A-90ED-E54D-9BCF-1D4485AF2934}"/>
              </a:ext>
            </a:extLst>
          </p:cNvPr>
          <p:cNvSpPr/>
          <p:nvPr/>
        </p:nvSpPr>
        <p:spPr>
          <a:xfrm>
            <a:off x="6084166" y="3725742"/>
            <a:ext cx="2817979" cy="2312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dirty="0"/>
          </a:p>
        </p:txBody>
      </p:sp>
      <p:pic>
        <p:nvPicPr>
          <p:cNvPr id="5" name="Picture 4">
            <a:extLst>
              <a:ext uri="{FF2B5EF4-FFF2-40B4-BE49-F238E27FC236}">
                <a16:creationId xmlns:a16="http://schemas.microsoft.com/office/drawing/2014/main" id="{398B4C97-9F35-0A40-B5A5-9BFE314BEEA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2023" y="6038707"/>
            <a:ext cx="322263" cy="48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216D878-B026-B047-8B3F-64E3E7CC277B}"/>
              </a:ext>
            </a:extLst>
          </p:cNvPr>
          <p:cNvSpPr>
            <a:spLocks noGrp="1"/>
          </p:cNvSpPr>
          <p:nvPr>
            <p:ph type="title"/>
          </p:nvPr>
        </p:nvSpPr>
        <p:spPr>
          <a:xfrm>
            <a:off x="628650" y="365125"/>
            <a:ext cx="6480000" cy="1325563"/>
          </a:xfrm>
        </p:spPr>
        <p:txBody>
          <a:bodyPr/>
          <a:lstStyle/>
          <a:p>
            <a:r>
              <a:rPr lang="fr-FR" dirty="0"/>
              <a:t>Registre des Éléments Génétiques</a:t>
            </a:r>
          </a:p>
        </p:txBody>
      </p:sp>
    </p:spTree>
    <p:extLst>
      <p:ext uri="{BB962C8B-B14F-4D97-AF65-F5344CB8AC3E}">
        <p14:creationId xmlns:p14="http://schemas.microsoft.com/office/powerpoint/2010/main" val="3295489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9A21D5B-2B37-56D8-7B60-FCF9DFCED47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p:blipFill>
        <p:spPr bwMode="auto">
          <a:xfrm>
            <a:off x="-45001" y="1412777"/>
            <a:ext cx="9189001" cy="462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216D878-B026-B047-8B3F-64E3E7CC277B}"/>
              </a:ext>
            </a:extLst>
          </p:cNvPr>
          <p:cNvSpPr>
            <a:spLocks noGrp="1"/>
          </p:cNvSpPr>
          <p:nvPr>
            <p:ph type="title"/>
          </p:nvPr>
        </p:nvSpPr>
        <p:spPr>
          <a:xfrm>
            <a:off x="628650" y="365125"/>
            <a:ext cx="6480000" cy="1325563"/>
          </a:xfrm>
        </p:spPr>
        <p:txBody>
          <a:bodyPr/>
          <a:lstStyle/>
          <a:p>
            <a:r>
              <a:rPr lang="fr-FR" dirty="0"/>
              <a:t>Afficher un Registre</a:t>
            </a:r>
          </a:p>
        </p:txBody>
      </p:sp>
      <p:sp>
        <p:nvSpPr>
          <p:cNvPr id="6" name="Oval 4">
            <a:extLst>
              <a:ext uri="{FF2B5EF4-FFF2-40B4-BE49-F238E27FC236}">
                <a16:creationId xmlns:a16="http://schemas.microsoft.com/office/drawing/2014/main" id="{8DED23E6-C71C-644F-9A97-DDE009F23323}"/>
              </a:ext>
            </a:extLst>
          </p:cNvPr>
          <p:cNvSpPr>
            <a:spLocks noChangeArrowheads="1"/>
          </p:cNvSpPr>
          <p:nvPr/>
        </p:nvSpPr>
        <p:spPr bwMode="auto">
          <a:xfrm>
            <a:off x="163785" y="5716882"/>
            <a:ext cx="838200" cy="4571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en-US" sz="1800" dirty="0">
              <a:latin typeface="Arial" panose="020B0604020202020204" pitchFamily="34" charset="0"/>
            </a:endParaRPr>
          </a:p>
        </p:txBody>
      </p:sp>
      <p:sp>
        <p:nvSpPr>
          <p:cNvPr id="7" name="Oval 4">
            <a:extLst>
              <a:ext uri="{FF2B5EF4-FFF2-40B4-BE49-F238E27FC236}">
                <a16:creationId xmlns:a16="http://schemas.microsoft.com/office/drawing/2014/main" id="{A09EEAB8-474A-0449-BC3A-CCB6CFC86B5C}"/>
              </a:ext>
            </a:extLst>
          </p:cNvPr>
          <p:cNvSpPr>
            <a:spLocks noChangeArrowheads="1"/>
          </p:cNvSpPr>
          <p:nvPr/>
        </p:nvSpPr>
        <p:spPr bwMode="auto">
          <a:xfrm>
            <a:off x="3159374" y="5709123"/>
            <a:ext cx="838200" cy="4571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en-US" sz="1800" dirty="0">
              <a:latin typeface="Arial" panose="020B0604020202020204" pitchFamily="34" charset="0"/>
            </a:endParaRPr>
          </a:p>
        </p:txBody>
      </p:sp>
      <p:sp>
        <p:nvSpPr>
          <p:cNvPr id="8" name="Oval 4">
            <a:extLst>
              <a:ext uri="{FF2B5EF4-FFF2-40B4-BE49-F238E27FC236}">
                <a16:creationId xmlns:a16="http://schemas.microsoft.com/office/drawing/2014/main" id="{BE0AB5CC-789E-6C4B-A856-323F402EB96C}"/>
              </a:ext>
            </a:extLst>
          </p:cNvPr>
          <p:cNvSpPr>
            <a:spLocks noChangeArrowheads="1"/>
          </p:cNvSpPr>
          <p:nvPr/>
        </p:nvSpPr>
        <p:spPr bwMode="auto">
          <a:xfrm>
            <a:off x="6151687" y="5716882"/>
            <a:ext cx="838200" cy="457132"/>
          </a:xfrm>
          <a:prstGeom prst="ellipse">
            <a:avLst/>
          </a:prstGeom>
          <a:noFill/>
          <a:ln w="635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fr-FR" altLang="en-US" sz="1800" dirty="0">
              <a:latin typeface="Arial" panose="020B0604020202020204" pitchFamily="34" charset="0"/>
            </a:endParaRPr>
          </a:p>
        </p:txBody>
      </p:sp>
    </p:spTree>
    <p:extLst>
      <p:ext uri="{BB962C8B-B14F-4D97-AF65-F5344CB8AC3E}">
        <p14:creationId xmlns:p14="http://schemas.microsoft.com/office/powerpoint/2010/main" val="30306044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4" id="{38403E8C-F5D5-D242-ABB3-D679472674D4}" vid="{80F7A046-7F58-984B-A22E-846B3B8D529F}"/>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886</TotalTime>
  <Words>1934</Words>
  <Application>Microsoft Macintosh PowerPoint</Application>
  <PresentationFormat>Affichage à l'écran (4:3)</PresentationFormat>
  <Paragraphs>194</Paragraphs>
  <Slides>66</Slides>
  <Notes>64</Notes>
  <HiddenSlides>2</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66</vt:i4>
      </vt:variant>
    </vt:vector>
  </HeadingPairs>
  <TitlesOfParts>
    <vt:vector size="74" baseType="lpstr">
      <vt:lpstr>Arial</vt:lpstr>
      <vt:lpstr>Calibri</vt:lpstr>
      <vt:lpstr>Calibri Light</vt:lpstr>
      <vt:lpstr>Helvetica</vt:lpstr>
      <vt:lpstr>Helvetica Neue</vt:lpstr>
      <vt:lpstr>Tahoma</vt:lpstr>
      <vt:lpstr>Times New Roman</vt:lpstr>
      <vt:lpstr>Custom Design</vt:lpstr>
      <vt:lpstr>Atelier National du CEPRB</vt:lpstr>
      <vt:lpstr>Trouver l’information sur le portail central du CEPRB </vt:lpstr>
      <vt:lpstr>Présentation PowerPoint</vt:lpstr>
      <vt:lpstr>Registres du CEPRB</vt:lpstr>
      <vt:lpstr>Page des Registres</vt:lpstr>
      <vt:lpstr>Registre des OVMs</vt:lpstr>
      <vt:lpstr>Registre des Organismes</vt:lpstr>
      <vt:lpstr>Registre des Éléments Génétiques</vt:lpstr>
      <vt:lpstr>Afficher un Registre</vt:lpstr>
      <vt:lpstr>Le Registre des OVMs</vt:lpstr>
      <vt:lpstr>Le Registre des OVMs</vt:lpstr>
      <vt:lpstr>Le Registre des OVMs</vt:lpstr>
      <vt:lpstr>Présentation PowerPoint</vt:lpstr>
      <vt:lpstr>Le Registre des OVMs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Trouver l’Information sur le CEPRB</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Etude de Cas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pour votre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National du CEPRB</dc:title>
  <dc:subject>CEPRB</dc:subject>
  <dc:creator>MEK</dc:creator>
  <cp:keywords/>
  <dc:description/>
  <cp:lastModifiedBy>Mohamed Elyes Kchouk</cp:lastModifiedBy>
  <cp:revision>10</cp:revision>
  <cp:lastPrinted>2013-02-01T19:56:55Z</cp:lastPrinted>
  <dcterms:created xsi:type="dcterms:W3CDTF">2023-07-23T17:03:06Z</dcterms:created>
  <dcterms:modified xsi:type="dcterms:W3CDTF">2024-06-23T08:46:48Z</dcterms:modified>
  <cp:category/>
</cp:coreProperties>
</file>