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97" r:id="rId1"/>
  </p:sldMasterIdLst>
  <p:notesMasterIdLst>
    <p:notesMasterId r:id="rId6"/>
  </p:notesMasterIdLst>
  <p:handoutMasterIdLst>
    <p:handoutMasterId r:id="rId7"/>
  </p:handoutMasterIdLst>
  <p:sldIdLst>
    <p:sldId id="415" r:id="rId2"/>
    <p:sldId id="429" r:id="rId3"/>
    <p:sldId id="430" r:id="rId4"/>
    <p:sldId id="431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esto Ocampo" initials="e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6F1"/>
    <a:srgbClr val="FF9933"/>
    <a:srgbClr val="858787"/>
    <a:srgbClr val="009900"/>
    <a:srgbClr val="EC7CFB"/>
    <a:srgbClr val="FEFA7F"/>
    <a:srgbClr val="B9B9B9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8" autoAdjust="0"/>
    <p:restoredTop sz="94767" autoAdjust="0"/>
  </p:normalViewPr>
  <p:slideViewPr>
    <p:cSldViewPr>
      <p:cViewPr varScale="1">
        <p:scale>
          <a:sx n="90" d="100"/>
          <a:sy n="90" d="100"/>
        </p:scale>
        <p:origin x="1400" y="200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127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>
        <p:scale>
          <a:sx n="100" d="100"/>
          <a:sy n="100" d="100"/>
        </p:scale>
        <p:origin x="-720" y="269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1AC9FFE-402E-44A5-8B98-51F8AD953E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5147FC-864B-4545-BB88-8F774C4A33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E1B5D19E-5EED-48B1-A9BE-C669011064B3}" type="datetime1">
              <a:rPr lang="es-ES"/>
              <a:pPr>
                <a:defRPr/>
              </a:pPr>
              <a:t>23/6/24</a:t>
            </a:fld>
            <a:endParaRPr lang="es-E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5411998-8A8F-4BBA-A04F-B6DE443B5B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4378325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Protocolo de Cartagena sobre Seguridad de la Biotecnología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0D54DE7-7255-483A-9AF1-60C9E7B850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63E4D6-BD9A-400D-B2C9-4AE79F639E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5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834FAF-8DBC-4E4E-8D5A-FFC938B88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37C070-36D2-41CF-A24C-9D366B46FA8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5667EA-9E67-4AFA-B94E-4915598664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134A42-CE7D-43D0-8B28-66AEAE8DFA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D5DDFD2C-51F7-4D2B-8DD3-F109556CEEF1}" type="datetime1">
              <a:rPr lang="es-ES"/>
              <a:pPr>
                <a:defRPr/>
              </a:pPr>
              <a:t>23/6/24</a:t>
            </a:fld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F646845-4922-4936-9B21-5A826D02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370890-4FE9-45E8-916C-B4C42A132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C9078-463A-4EB3-ADDD-E899E163CFA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6D64B-A625-4951-8225-5E78F9D2A27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496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>
            <a:extLst>
              <a:ext uri="{FF2B5EF4-FFF2-40B4-BE49-F238E27FC236}">
                <a16:creationId xmlns:a16="http://schemas.microsoft.com/office/drawing/2014/main" id="{43B01821-FDDD-4BD6-ADEE-EF957FEC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0"/>
            <a:ext cx="2928937" cy="6858000"/>
          </a:xfrm>
          <a:prstGeom prst="rect">
            <a:avLst/>
          </a:prstGeom>
          <a:solidFill>
            <a:srgbClr val="DAE5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en-US" noProof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fr-FR" altLang="en-US" sz="2800" noProof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Centre d’Echanges pour la Prévention des Risques Biotechnologiques – CEPRB (Phase III)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en-US" noProof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" name="Shape 77">
            <a:extLst>
              <a:ext uri="{FF2B5EF4-FFF2-40B4-BE49-F238E27FC236}">
                <a16:creationId xmlns:a16="http://schemas.microsoft.com/office/drawing/2014/main" id="{3863AF81-98CF-405E-A334-91896DF4BA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BE6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7926" y="2733511"/>
            <a:ext cx="3014662" cy="16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Shape 73"/>
          <p:cNvSpPr txBox="1">
            <a:spLocks noGrp="1"/>
          </p:cNvSpPr>
          <p:nvPr>
            <p:ph type="ctrTitle" hasCustomPrompt="1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r-FR" noProof="0"/>
              <a:t>Modifiez le style)du titre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086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2" y="2186781"/>
            <a:ext cx="5808972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7729" y="2177236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3024-1185-49F4-9E3A-1073E32E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615EF-24E5-44DF-B296-C9858B5F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BA27-9412-45CA-AB64-2E34D096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46738-FE8D-40A0-A577-D0637B8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F5D4-3C08-41E5-ACCB-B9B868B0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DB29-129F-4D43-84AE-DEC176A7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F890-EC5A-42E1-AD80-F56F737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A810-E12C-44CF-8799-5E808AFC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D0DD-C989-411D-9BC6-2EFACD43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35F5-4F02-4FCA-98E9-703A03F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4091-FFB5-4B5D-9B5B-76F92D18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2DC5-3426-4D21-ABDF-D5D356BD8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3E085-C669-4562-951A-1F8BDA27E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6566-54A7-44C0-BBB9-322ABB3D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8F09-7320-4558-8F6C-DF2D287B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AD1C-2EDB-46E3-80BD-3AE27450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9F226-8F04-C64F-B914-4061711E2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67" y="856434"/>
            <a:ext cx="9151367" cy="51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91FBD7-2AEA-0149-8111-BF63B2F9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67" y="1288545"/>
            <a:ext cx="9151367" cy="42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BD30-DF09-A646-A391-B068B38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BE277-7A06-8449-966B-438A7682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538" y="3933825"/>
            <a:ext cx="4679950" cy="1223963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398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Centre </a:t>
            </a:r>
            <a:r>
              <a:rPr lang="en-US" altLang="en-US" sz="2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d’Echanges</a:t>
            </a: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pour la </a:t>
            </a:r>
            <a:r>
              <a:rPr lang="en-US" altLang="en-US" sz="2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Prévention</a:t>
            </a: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des </a:t>
            </a:r>
            <a:r>
              <a:rPr lang="en-US" altLang="en-US" sz="2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Risques</a:t>
            </a: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Biotechnologiques</a:t>
            </a: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CEPRB (Phase III)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006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BD87-4944-4198-97E2-40572854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7FB9-2E02-4B15-BF83-13558F9A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652C-A0F1-4A96-A796-F7A99142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5EF7-12AD-4507-A4D0-3587B788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6C30-4306-4470-A149-F32E52F2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5C98-92B3-40CB-9370-8605A97C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5322-7F39-4065-B83E-DC054AA0F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3FC04-0718-461F-9F26-7724D3E8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5658-4B30-47A2-A7E8-1EA4B3D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4F9B-0171-4AEF-8E49-3B7F5EFE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13EA9-2130-4AB3-B81B-E16D1BA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D6A0-2F40-453A-9214-A14DBF14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64800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CEF2-E751-4325-8F05-4A13A8D2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97235-78C8-4574-9918-9DC31719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0847-6363-4BB5-B80E-32082C56C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B9CD-FB6C-44A6-B96B-81677C2EE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265AE-B24B-41F0-A26E-DD99BC4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45F7-0341-4BE4-9BBF-FF89BA8F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6FF74-C6BC-432A-B773-363AC923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CAC5-7199-4B7F-89CA-B9CC47EF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06C70-0CF0-4535-9623-DA4E0722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85CF6-83E9-42C7-8DF1-B5E1099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84CBE-D32B-49A9-B990-9C23D30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CF07C-3119-40F8-BF67-DA84EE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FD373-0FAA-4486-ABF0-3923DEA4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229-476E-47C4-A617-3522BC60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BD30-DF09-A646-A391-B068B38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BE277-7A06-8449-966B-438A7682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538" y="3933825"/>
            <a:ext cx="4679950" cy="1223963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0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955576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56792"/>
            <a:ext cx="2949575" cy="4312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44157-42DF-402D-960F-4024E6EA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83099-329C-482B-AD59-A4A40979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28DE-6E77-4B80-9D5E-8114F4F55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4FF9-2753-4F67-825A-0BE34D64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6C93-8B33-4F14-A4BD-FE16926DF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4785A-6C1B-AD45-A30A-44382936807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700" y="103196"/>
            <a:ext cx="1765300" cy="9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5012" r:id="rId2"/>
    <p:sldLayoutId id="2147484999" r:id="rId3"/>
    <p:sldLayoutId id="2147485001" r:id="rId4"/>
    <p:sldLayoutId id="2147485002" r:id="rId5"/>
    <p:sldLayoutId id="2147485003" r:id="rId6"/>
    <p:sldLayoutId id="2147485004" r:id="rId7"/>
    <p:sldLayoutId id="2147485010" r:id="rId8"/>
    <p:sldLayoutId id="2147485005" r:id="rId9"/>
    <p:sldLayoutId id="2147485009" r:id="rId10"/>
    <p:sldLayoutId id="2147485006" r:id="rId11"/>
    <p:sldLayoutId id="2147485007" r:id="rId12"/>
    <p:sldLayoutId id="2147485008" r:id="rId13"/>
    <p:sldLayoutId id="2147485014" r:id="rId14"/>
    <p:sldLayoutId id="2147485015" r:id="rId15"/>
    <p:sldLayoutId id="214748501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.adonsou@u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shaban.magili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197" y="4841519"/>
            <a:ext cx="5255939" cy="424732"/>
          </a:xfr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kern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Atelier National du CEPRB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91282" y="2636912"/>
            <a:ext cx="51537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800"/>
              <a:t>Projet PNUE-FEM de renforcement durable des capacités pour une participation efficace au Centre d'échange pour la prévention des risques biotechnologiques (CEPRB)</a:t>
            </a:r>
            <a:endParaRPr lang="fr-FR" sz="1800" b="1" i="1" kern="0">
              <a:solidFill>
                <a:srgbClr val="0E628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970" y="5661248"/>
            <a:ext cx="3760118" cy="944874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dirty="0"/>
              <a:t>Date</a:t>
            </a:r>
          </a:p>
          <a:p>
            <a:pPr algn="ctr"/>
            <a:r>
              <a:rPr lang="fr-FR" altLang="en-US" dirty="0"/>
              <a:t>Ville, Pays</a:t>
            </a:r>
          </a:p>
        </p:txBody>
      </p:sp>
    </p:spTree>
    <p:extLst>
      <p:ext uri="{BB962C8B-B14F-4D97-AF65-F5344CB8AC3E}">
        <p14:creationId xmlns:p14="http://schemas.microsoft.com/office/powerpoint/2010/main" val="6151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19375-D7E7-A850-9EDD-7640D6779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TN" dirty="0"/>
              <a:t>Réunion d’évaluation de la journée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3D5C0B-5638-B6CE-43EF-026E07B0C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64020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F99FA0F-35C6-72B9-FFAA-856A5F3E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TN" dirty="0"/>
              <a:t>Réunion d’évaluation de la journée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79E91E1-9D62-5D36-76A3-6E822636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fr-FR" dirty="0"/>
              <a:t>Comment vous sentez-vous?</a:t>
            </a:r>
          </a:p>
          <a:p>
            <a:r>
              <a:rPr lang="fr-FR" dirty="0"/>
              <a:t>Qu'est-ce qui s'est bien passé ?</a:t>
            </a:r>
          </a:p>
          <a:p>
            <a:r>
              <a:rPr lang="fr-FR" dirty="0"/>
              <a:t>Que faut-il améliorer ?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4108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10134-E155-6545-ABAC-33F4F651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GB" altLang="en-US" dirty="0"/>
              <a:t>Merci pour </a:t>
            </a:r>
            <a:r>
              <a:rPr lang="en-GB" altLang="en-US" dirty="0" err="1"/>
              <a:t>votre</a:t>
            </a:r>
            <a:r>
              <a:rPr lang="en-GB" altLang="en-US" dirty="0"/>
              <a:t> attention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052117" y="4005064"/>
            <a:ext cx="5039766" cy="1656184"/>
          </a:xfrm>
          <a:ln>
            <a:solidFill>
              <a:schemeClr val="accent4"/>
            </a:solidFill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endParaRPr lang="en-GB" altLang="en-US" dirty="0"/>
          </a:p>
          <a:p>
            <a:r>
              <a:rPr lang="en-GB" altLang="en-US" sz="9600" dirty="0"/>
              <a:t> </a:t>
            </a:r>
            <a:r>
              <a:rPr lang="en-US" sz="9600" dirty="0"/>
              <a:t>Pour plus </a:t>
            </a:r>
            <a:r>
              <a:rPr lang="en-US" sz="9600" dirty="0" err="1"/>
              <a:t>d’information</a:t>
            </a:r>
            <a:r>
              <a:rPr lang="en-US" sz="9600" dirty="0"/>
              <a:t>:</a:t>
            </a:r>
          </a:p>
          <a:p>
            <a:r>
              <a:rPr lang="en-PH" sz="9600" dirty="0">
                <a:hlinkClick r:id="rId3"/>
              </a:rPr>
              <a:t>emmanuel.adonsou@un.org</a:t>
            </a:r>
            <a:endParaRPr lang="en-PH" sz="9600" dirty="0"/>
          </a:p>
          <a:p>
            <a:r>
              <a:rPr lang="en-GB" altLang="en-US" sz="9500" dirty="0">
                <a:hlinkClick r:id="rId4"/>
              </a:rPr>
              <a:t>shaban.magili@un.org</a:t>
            </a:r>
            <a:r>
              <a:rPr lang="en-GB" altLang="en-US" sz="9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60834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0F0AAE93-00AE-5344-AF25-247DF0C96CC8}" vid="{B65551D1-4A6A-3948-BC7A-C9E919A59082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23</TotalTime>
  <Words>80</Words>
  <Application>Microsoft Macintosh PowerPoint</Application>
  <PresentationFormat>Affichage à l'écran (4:3)</PresentationFormat>
  <Paragraphs>16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Custom Design</vt:lpstr>
      <vt:lpstr>Atelier National du CEPRB</vt:lpstr>
      <vt:lpstr>Réunion d’évaluation de la journée</vt:lpstr>
      <vt:lpstr>Réunion d’évaluation de la journée</vt:lpstr>
      <vt:lpstr>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National du CEPRB</dc:title>
  <dc:subject>CEPRB</dc:subject>
  <dc:creator>MEK</dc:creator>
  <cp:keywords/>
  <dc:description/>
  <cp:lastModifiedBy>Mohamed Elyes Kchouk</cp:lastModifiedBy>
  <cp:revision>4</cp:revision>
  <cp:lastPrinted>2013-02-01T19:56:55Z</cp:lastPrinted>
  <dcterms:created xsi:type="dcterms:W3CDTF">2023-07-29T11:33:47Z</dcterms:created>
  <dcterms:modified xsi:type="dcterms:W3CDTF">2024-06-23T08:47:42Z</dcterms:modified>
  <cp:category/>
</cp:coreProperties>
</file>