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410" r:id="rId4"/>
    <p:sldId id="325" r:id="rId5"/>
    <p:sldId id="393" r:id="rId6"/>
    <p:sldId id="414" r:id="rId7"/>
    <p:sldId id="409" r:id="rId8"/>
    <p:sldId id="411" r:id="rId9"/>
    <p:sldId id="412" r:id="rId10"/>
    <p:sldId id="413" r:id="rId11"/>
    <p:sldId id="295" r:id="rId12"/>
    <p:sldId id="405" r:id="rId13"/>
    <p:sldId id="307" r:id="rId14"/>
    <p:sldId id="406" r:id="rId15"/>
    <p:sldId id="40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377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uassi, Charles" userId="3a88f3f6-b4c9-46cf-94cc-df6fda2ef027" providerId="ADAL" clId="{26AE563C-89C6-44B5-B207-1172B7ED84A0}"/>
    <pc:docChg chg="custSel modSld">
      <pc:chgData name="Kouassi, Charles" userId="3a88f3f6-b4c9-46cf-94cc-df6fda2ef027" providerId="ADAL" clId="{26AE563C-89C6-44B5-B207-1172B7ED84A0}" dt="2022-09-15T14:16:19.792" v="46" actId="20577"/>
      <pc:docMkLst>
        <pc:docMk/>
      </pc:docMkLst>
      <pc:sldChg chg="modSp mod">
        <pc:chgData name="Kouassi, Charles" userId="3a88f3f6-b4c9-46cf-94cc-df6fda2ef027" providerId="ADAL" clId="{26AE563C-89C6-44B5-B207-1172B7ED84A0}" dt="2022-09-15T14:16:19.792" v="46" actId="20577"/>
        <pc:sldMkLst>
          <pc:docMk/>
          <pc:sldMk cId="2586504884" sldId="295"/>
        </pc:sldMkLst>
        <pc:spChg chg="mod">
          <ac:chgData name="Kouassi, Charles" userId="3a88f3f6-b4c9-46cf-94cc-df6fda2ef027" providerId="ADAL" clId="{26AE563C-89C6-44B5-B207-1172B7ED84A0}" dt="2022-09-15T14:16:19.792" v="46" actId="20577"/>
          <ac:spMkLst>
            <pc:docMk/>
            <pc:sldMk cId="2586504884" sldId="295"/>
            <ac:spMk id="3" creationId="{00000000-0000-0000-0000-000000000000}"/>
          </ac:spMkLst>
        </pc:spChg>
      </pc:sldChg>
      <pc:sldChg chg="modSp mod">
        <pc:chgData name="Kouassi, Charles" userId="3a88f3f6-b4c9-46cf-94cc-df6fda2ef027" providerId="ADAL" clId="{26AE563C-89C6-44B5-B207-1172B7ED84A0}" dt="2022-09-15T14:08:10.803" v="3" actId="113"/>
        <pc:sldMkLst>
          <pc:docMk/>
          <pc:sldMk cId="1415880126" sldId="393"/>
        </pc:sldMkLst>
        <pc:spChg chg="mod">
          <ac:chgData name="Kouassi, Charles" userId="3a88f3f6-b4c9-46cf-94cc-df6fda2ef027" providerId="ADAL" clId="{26AE563C-89C6-44B5-B207-1172B7ED84A0}" dt="2022-09-15T14:08:10.803" v="3" actId="113"/>
          <ac:spMkLst>
            <pc:docMk/>
            <pc:sldMk cId="1415880126" sldId="393"/>
            <ac:spMk id="16387" creationId="{00000000-0000-0000-0000-000000000000}"/>
          </ac:spMkLst>
        </pc:spChg>
      </pc:sldChg>
    </pc:docChg>
  </pc:docChgLst>
  <pc:docChgLst>
    <pc:chgData name="Kouassi, Charles" userId="3a88f3f6-b4c9-46cf-94cc-df6fda2ef027" providerId="ADAL" clId="{792CEC4E-8DAE-4612-B921-914A19F3126E}"/>
    <pc:docChg chg="custSel addSld modSld">
      <pc:chgData name="Kouassi, Charles" userId="3a88f3f6-b4c9-46cf-94cc-df6fda2ef027" providerId="ADAL" clId="{792CEC4E-8DAE-4612-B921-914A19F3126E}" dt="2022-06-05T11:02:31.477" v="11" actId="478"/>
      <pc:docMkLst>
        <pc:docMk/>
      </pc:docMkLst>
      <pc:sldChg chg="addSp delSp modSp add mod">
        <pc:chgData name="Kouassi, Charles" userId="3a88f3f6-b4c9-46cf-94cc-df6fda2ef027" providerId="ADAL" clId="{792CEC4E-8DAE-4612-B921-914A19F3126E}" dt="2022-06-05T11:02:31.477" v="11" actId="478"/>
        <pc:sldMkLst>
          <pc:docMk/>
          <pc:sldMk cId="2586504884" sldId="295"/>
        </pc:sldMkLst>
        <pc:spChg chg="del">
          <ac:chgData name="Kouassi, Charles" userId="3a88f3f6-b4c9-46cf-94cc-df6fda2ef027" providerId="ADAL" clId="{792CEC4E-8DAE-4612-B921-914A19F3126E}" dt="2022-06-05T11:02:28.083" v="10" actId="478"/>
          <ac:spMkLst>
            <pc:docMk/>
            <pc:sldMk cId="2586504884" sldId="295"/>
            <ac:spMk id="2" creationId="{00000000-0000-0000-0000-000000000000}"/>
          </ac:spMkLst>
        </pc:spChg>
        <pc:spChg chg="add del mod">
          <ac:chgData name="Kouassi, Charles" userId="3a88f3f6-b4c9-46cf-94cc-df6fda2ef027" providerId="ADAL" clId="{792CEC4E-8DAE-4612-B921-914A19F3126E}" dt="2022-06-05T11:02:31.477" v="11" actId="478"/>
          <ac:spMkLst>
            <pc:docMk/>
            <pc:sldMk cId="2586504884" sldId="295"/>
            <ac:spMk id="5" creationId="{14AD47A9-82FF-418B-A42A-7B4A60B58BFC}"/>
          </ac:spMkLst>
        </pc:spChg>
      </pc:sldChg>
      <pc:sldChg chg="modSp add mod">
        <pc:chgData name="Kouassi, Charles" userId="3a88f3f6-b4c9-46cf-94cc-df6fda2ef027" providerId="ADAL" clId="{792CEC4E-8DAE-4612-B921-914A19F3126E}" dt="2022-06-05T11:02:09.633" v="9" actId="14100"/>
        <pc:sldMkLst>
          <pc:docMk/>
          <pc:sldMk cId="2456472592" sldId="413"/>
        </pc:sldMkLst>
        <pc:spChg chg="mod">
          <ac:chgData name="Kouassi, Charles" userId="3a88f3f6-b4c9-46cf-94cc-df6fda2ef027" providerId="ADAL" clId="{792CEC4E-8DAE-4612-B921-914A19F3126E}" dt="2022-06-05T11:02:09.633" v="9" actId="14100"/>
          <ac:spMkLst>
            <pc:docMk/>
            <pc:sldMk cId="2456472592" sldId="413"/>
            <ac:spMk id="47115" creationId="{00000000-0000-0000-0000-000000000000}"/>
          </ac:spMkLst>
        </pc:spChg>
      </pc:sldChg>
    </pc:docChg>
  </pc:docChgLst>
  <pc:docChgLst>
    <pc:chgData name="Kouassi, Charles" userId="3a88f3f6-b4c9-46cf-94cc-df6fda2ef027" providerId="ADAL" clId="{0CD5DBC0-276B-4909-9CB5-9ECC1C9C8E78}"/>
    <pc:docChg chg="undo custSel addSld delSld modSld">
      <pc:chgData name="Kouassi, Charles" userId="3a88f3f6-b4c9-46cf-94cc-df6fda2ef027" providerId="ADAL" clId="{0CD5DBC0-276B-4909-9CB5-9ECC1C9C8E78}" dt="2022-06-05T10:53:39.321" v="332" actId="47"/>
      <pc:docMkLst>
        <pc:docMk/>
      </pc:docMkLst>
      <pc:sldChg chg="addSp delSp modSp mod">
        <pc:chgData name="Kouassi, Charles" userId="3a88f3f6-b4c9-46cf-94cc-df6fda2ef027" providerId="ADAL" clId="{0CD5DBC0-276B-4909-9CB5-9ECC1C9C8E78}" dt="2022-06-05T09:58:36.294" v="7" actId="478"/>
        <pc:sldMkLst>
          <pc:docMk/>
          <pc:sldMk cId="4056765574" sldId="256"/>
        </pc:sldMkLst>
        <pc:spChg chg="del">
          <ac:chgData name="Kouassi, Charles" userId="3a88f3f6-b4c9-46cf-94cc-df6fda2ef027" providerId="ADAL" clId="{0CD5DBC0-276B-4909-9CB5-9ECC1C9C8E78}" dt="2022-06-05T09:58:33.830" v="6" actId="478"/>
          <ac:spMkLst>
            <pc:docMk/>
            <pc:sldMk cId="4056765574" sldId="256"/>
            <ac:spMk id="3" creationId="{00000000-0000-0000-0000-000000000000}"/>
          </ac:spMkLst>
        </pc:spChg>
        <pc:spChg chg="add del mod">
          <ac:chgData name="Kouassi, Charles" userId="3a88f3f6-b4c9-46cf-94cc-df6fda2ef027" providerId="ADAL" clId="{0CD5DBC0-276B-4909-9CB5-9ECC1C9C8E78}" dt="2022-06-05T09:58:36.294" v="7" actId="478"/>
          <ac:spMkLst>
            <pc:docMk/>
            <pc:sldMk cId="4056765574" sldId="256"/>
            <ac:spMk id="5" creationId="{1BD7A2B7-0814-4ADE-9E4E-EE6D8605CF2B}"/>
          </ac:spMkLst>
        </pc:spChg>
      </pc:sldChg>
      <pc:sldChg chg="modSp add mod">
        <pc:chgData name="Kouassi, Charles" userId="3a88f3f6-b4c9-46cf-94cc-df6fda2ef027" providerId="ADAL" clId="{0CD5DBC0-276B-4909-9CB5-9ECC1C9C8E78}" dt="2022-06-05T10:15:43.766" v="46" actId="20577"/>
        <pc:sldMkLst>
          <pc:docMk/>
          <pc:sldMk cId="2022914968" sldId="258"/>
        </pc:sldMkLst>
        <pc:spChg chg="mod">
          <ac:chgData name="Kouassi, Charles" userId="3a88f3f6-b4c9-46cf-94cc-df6fda2ef027" providerId="ADAL" clId="{0CD5DBC0-276B-4909-9CB5-9ECC1C9C8E78}" dt="2022-06-05T10:15:43.766" v="46" actId="20577"/>
          <ac:spMkLst>
            <pc:docMk/>
            <pc:sldMk cId="2022914968" sldId="258"/>
            <ac:spMk id="2" creationId="{00000000-0000-0000-0000-000000000000}"/>
          </ac:spMkLst>
        </pc:spChg>
      </pc:sldChg>
      <pc:sldChg chg="modSp mod">
        <pc:chgData name="Kouassi, Charles" userId="3a88f3f6-b4c9-46cf-94cc-df6fda2ef027" providerId="ADAL" clId="{0CD5DBC0-276B-4909-9CB5-9ECC1C9C8E78}" dt="2022-06-05T10:50:04.228" v="324" actId="6549"/>
        <pc:sldMkLst>
          <pc:docMk/>
          <pc:sldMk cId="3724933888" sldId="307"/>
        </pc:sldMkLst>
        <pc:spChg chg="mod">
          <ac:chgData name="Kouassi, Charles" userId="3a88f3f6-b4c9-46cf-94cc-df6fda2ef027" providerId="ADAL" clId="{0CD5DBC0-276B-4909-9CB5-9ECC1C9C8E78}" dt="2022-06-05T10:50:04.228" v="324" actId="6549"/>
          <ac:spMkLst>
            <pc:docMk/>
            <pc:sldMk cId="3724933888" sldId="307"/>
            <ac:spMk id="6" creationId="{9CBAAD5A-70E3-8A43-852C-38B25C736C08}"/>
          </ac:spMkLst>
        </pc:spChg>
      </pc:sldChg>
      <pc:sldChg chg="del">
        <pc:chgData name="Kouassi, Charles" userId="3a88f3f6-b4c9-46cf-94cc-df6fda2ef027" providerId="ADAL" clId="{0CD5DBC0-276B-4909-9CB5-9ECC1C9C8E78}" dt="2022-06-05T10:43:54.848" v="271" actId="47"/>
        <pc:sldMkLst>
          <pc:docMk/>
          <pc:sldMk cId="2042268653" sldId="308"/>
        </pc:sldMkLst>
      </pc:sldChg>
      <pc:sldChg chg="add del">
        <pc:chgData name="Kouassi, Charles" userId="3a88f3f6-b4c9-46cf-94cc-df6fda2ef027" providerId="ADAL" clId="{0CD5DBC0-276B-4909-9CB5-9ECC1C9C8E78}" dt="2022-06-05T10:51:59.680" v="330" actId="47"/>
        <pc:sldMkLst>
          <pc:docMk/>
          <pc:sldMk cId="1716859089" sldId="310"/>
        </pc:sldMkLst>
      </pc:sldChg>
      <pc:sldChg chg="add del">
        <pc:chgData name="Kouassi, Charles" userId="3a88f3f6-b4c9-46cf-94cc-df6fda2ef027" providerId="ADAL" clId="{0CD5DBC0-276B-4909-9CB5-9ECC1C9C8E78}" dt="2022-06-05T10:52:01.952" v="331" actId="47"/>
        <pc:sldMkLst>
          <pc:docMk/>
          <pc:sldMk cId="4262385159" sldId="311"/>
        </pc:sldMkLst>
      </pc:sldChg>
      <pc:sldChg chg="modSp mod">
        <pc:chgData name="Kouassi, Charles" userId="3a88f3f6-b4c9-46cf-94cc-df6fda2ef027" providerId="ADAL" clId="{0CD5DBC0-276B-4909-9CB5-9ECC1C9C8E78}" dt="2022-06-05T10:02:04.295" v="24"/>
        <pc:sldMkLst>
          <pc:docMk/>
          <pc:sldMk cId="3729290315" sldId="325"/>
        </pc:sldMkLst>
        <pc:spChg chg="mod">
          <ac:chgData name="Kouassi, Charles" userId="3a88f3f6-b4c9-46cf-94cc-df6fda2ef027" providerId="ADAL" clId="{0CD5DBC0-276B-4909-9CB5-9ECC1C9C8E78}" dt="2022-06-05T10:02:04.295" v="24"/>
          <ac:spMkLst>
            <pc:docMk/>
            <pc:sldMk cId="3729290315" sldId="325"/>
            <ac:spMk id="4" creationId="{6941A31A-4B48-4BA5-9A0C-2D73327BAB20}"/>
          </ac:spMkLst>
        </pc:spChg>
      </pc:sldChg>
      <pc:sldChg chg="modSp del mod">
        <pc:chgData name="Kouassi, Charles" userId="3a88f3f6-b4c9-46cf-94cc-df6fda2ef027" providerId="ADAL" clId="{0CD5DBC0-276B-4909-9CB5-9ECC1C9C8E78}" dt="2022-06-05T10:15:55.608" v="47" actId="47"/>
        <pc:sldMkLst>
          <pc:docMk/>
          <pc:sldMk cId="714618207" sldId="346"/>
        </pc:sldMkLst>
        <pc:spChg chg="mod">
          <ac:chgData name="Kouassi, Charles" userId="3a88f3f6-b4c9-46cf-94cc-df6fda2ef027" providerId="ADAL" clId="{0CD5DBC0-276B-4909-9CB5-9ECC1C9C8E78}" dt="2022-06-05T10:13:15.086" v="42" actId="20577"/>
          <ac:spMkLst>
            <pc:docMk/>
            <pc:sldMk cId="714618207" sldId="346"/>
            <ac:spMk id="47115" creationId="{00000000-0000-0000-0000-000000000000}"/>
          </ac:spMkLst>
        </pc:spChg>
      </pc:sldChg>
      <pc:sldChg chg="addSp delSp modSp mod">
        <pc:chgData name="Kouassi, Charles" userId="3a88f3f6-b4c9-46cf-94cc-df6fda2ef027" providerId="ADAL" clId="{0CD5DBC0-276B-4909-9CB5-9ECC1C9C8E78}" dt="2022-06-05T10:16:19.032" v="62" actId="20577"/>
        <pc:sldMkLst>
          <pc:docMk/>
          <pc:sldMk cId="1415880126" sldId="393"/>
        </pc:sldMkLst>
        <pc:spChg chg="add del">
          <ac:chgData name="Kouassi, Charles" userId="3a88f3f6-b4c9-46cf-94cc-df6fda2ef027" providerId="ADAL" clId="{0CD5DBC0-276B-4909-9CB5-9ECC1C9C8E78}" dt="2022-06-05T10:05:17.615" v="29" actId="22"/>
          <ac:spMkLst>
            <pc:docMk/>
            <pc:sldMk cId="1415880126" sldId="393"/>
            <ac:spMk id="5" creationId="{77D66506-38FE-445F-8A01-64826FD9DDF1}"/>
          </ac:spMkLst>
        </pc:spChg>
        <pc:spChg chg="mod">
          <ac:chgData name="Kouassi, Charles" userId="3a88f3f6-b4c9-46cf-94cc-df6fda2ef027" providerId="ADAL" clId="{0CD5DBC0-276B-4909-9CB5-9ECC1C9C8E78}" dt="2022-06-05T10:03:37.685" v="26" actId="404"/>
          <ac:spMkLst>
            <pc:docMk/>
            <pc:sldMk cId="1415880126" sldId="393"/>
            <ac:spMk id="16387" creationId="{00000000-0000-0000-0000-000000000000}"/>
          </ac:spMkLst>
        </pc:spChg>
        <pc:spChg chg="mod">
          <ac:chgData name="Kouassi, Charles" userId="3a88f3f6-b4c9-46cf-94cc-df6fda2ef027" providerId="ADAL" clId="{0CD5DBC0-276B-4909-9CB5-9ECC1C9C8E78}" dt="2022-06-05T10:16:19.032" v="62" actId="20577"/>
          <ac:spMkLst>
            <pc:docMk/>
            <pc:sldMk cId="1415880126" sldId="393"/>
            <ac:spMk id="17410" creationId="{00000000-0000-0000-0000-000000000000}"/>
          </ac:spMkLst>
        </pc:spChg>
      </pc:sldChg>
      <pc:sldChg chg="del">
        <pc:chgData name="Kouassi, Charles" userId="3a88f3f6-b4c9-46cf-94cc-df6fda2ef027" providerId="ADAL" clId="{0CD5DBC0-276B-4909-9CB5-9ECC1C9C8E78}" dt="2022-06-05T10:04:04.898" v="27" actId="2696"/>
        <pc:sldMkLst>
          <pc:docMk/>
          <pc:sldMk cId="1671283898" sldId="394"/>
        </pc:sldMkLst>
      </pc:sldChg>
      <pc:sldChg chg="del">
        <pc:chgData name="Kouassi, Charles" userId="3a88f3f6-b4c9-46cf-94cc-df6fda2ef027" providerId="ADAL" clId="{0CD5DBC0-276B-4909-9CB5-9ECC1C9C8E78}" dt="2022-06-05T10:03:20.294" v="25" actId="2696"/>
        <pc:sldMkLst>
          <pc:docMk/>
          <pc:sldMk cId="3666464425" sldId="398"/>
        </pc:sldMkLst>
      </pc:sldChg>
      <pc:sldChg chg="del">
        <pc:chgData name="Kouassi, Charles" userId="3a88f3f6-b4c9-46cf-94cc-df6fda2ef027" providerId="ADAL" clId="{0CD5DBC0-276B-4909-9CB5-9ECC1C9C8E78}" dt="2022-06-05T10:43:30.455" v="268" actId="47"/>
        <pc:sldMkLst>
          <pc:docMk/>
          <pc:sldMk cId="2672690991" sldId="399"/>
        </pc:sldMkLst>
      </pc:sldChg>
      <pc:sldChg chg="add del">
        <pc:chgData name="Kouassi, Charles" userId="3a88f3f6-b4c9-46cf-94cc-df6fda2ef027" providerId="ADAL" clId="{0CD5DBC0-276B-4909-9CB5-9ECC1C9C8E78}" dt="2022-06-05T10:45:04.849" v="277" actId="47"/>
        <pc:sldMkLst>
          <pc:docMk/>
          <pc:sldMk cId="3466963921" sldId="400"/>
        </pc:sldMkLst>
      </pc:sldChg>
      <pc:sldChg chg="del">
        <pc:chgData name="Kouassi, Charles" userId="3a88f3f6-b4c9-46cf-94cc-df6fda2ef027" providerId="ADAL" clId="{0CD5DBC0-276B-4909-9CB5-9ECC1C9C8E78}" dt="2022-06-05T10:53:39.321" v="332" actId="47"/>
        <pc:sldMkLst>
          <pc:docMk/>
          <pc:sldMk cId="3715096106" sldId="401"/>
        </pc:sldMkLst>
      </pc:sldChg>
      <pc:sldChg chg="del">
        <pc:chgData name="Kouassi, Charles" userId="3a88f3f6-b4c9-46cf-94cc-df6fda2ef027" providerId="ADAL" clId="{0CD5DBC0-276B-4909-9CB5-9ECC1C9C8E78}" dt="2022-06-05T10:45:38.305" v="278" actId="47"/>
        <pc:sldMkLst>
          <pc:docMk/>
          <pc:sldMk cId="2874513056" sldId="403"/>
        </pc:sldMkLst>
      </pc:sldChg>
      <pc:sldChg chg="modSp del mod">
        <pc:chgData name="Kouassi, Charles" userId="3a88f3f6-b4c9-46cf-94cc-df6fda2ef027" providerId="ADAL" clId="{0CD5DBC0-276B-4909-9CB5-9ECC1C9C8E78}" dt="2022-06-05T10:44:49.128" v="276" actId="47"/>
        <pc:sldMkLst>
          <pc:docMk/>
          <pc:sldMk cId="2986694034" sldId="404"/>
        </pc:sldMkLst>
        <pc:spChg chg="mod">
          <ac:chgData name="Kouassi, Charles" userId="3a88f3f6-b4c9-46cf-94cc-df6fda2ef027" providerId="ADAL" clId="{0CD5DBC0-276B-4909-9CB5-9ECC1C9C8E78}" dt="2022-06-05T10:44:36.684" v="275" actId="6549"/>
          <ac:spMkLst>
            <pc:docMk/>
            <pc:sldMk cId="2986694034" sldId="404"/>
            <ac:spMk id="3" creationId="{4B5EA0F0-EA45-49AB-A623-42FCFA8BD114}"/>
          </ac:spMkLst>
        </pc:spChg>
      </pc:sldChg>
      <pc:sldChg chg="del">
        <pc:chgData name="Kouassi, Charles" userId="3a88f3f6-b4c9-46cf-94cc-df6fda2ef027" providerId="ADAL" clId="{0CD5DBC0-276B-4909-9CB5-9ECC1C9C8E78}" dt="2022-06-05T10:50:25.904" v="325" actId="47"/>
        <pc:sldMkLst>
          <pc:docMk/>
          <pc:sldMk cId="1599198120" sldId="407"/>
        </pc:sldMkLst>
      </pc:sldChg>
      <pc:sldChg chg="modSp add mod">
        <pc:chgData name="Kouassi, Charles" userId="3a88f3f6-b4c9-46cf-94cc-df6fda2ef027" providerId="ADAL" clId="{0CD5DBC0-276B-4909-9CB5-9ECC1C9C8E78}" dt="2022-06-05T10:41:45.137" v="266" actId="403"/>
        <pc:sldMkLst>
          <pc:docMk/>
          <pc:sldMk cId="2949513914" sldId="409"/>
        </pc:sldMkLst>
        <pc:spChg chg="mod">
          <ac:chgData name="Kouassi, Charles" userId="3a88f3f6-b4c9-46cf-94cc-df6fda2ef027" providerId="ADAL" clId="{0CD5DBC0-276B-4909-9CB5-9ECC1C9C8E78}" dt="2022-06-05T10:05:39.836" v="38" actId="20577"/>
          <ac:spMkLst>
            <pc:docMk/>
            <pc:sldMk cId="2949513914" sldId="409"/>
            <ac:spMk id="3" creationId="{F05630D4-9FFF-47ED-8363-E687A3EC8132}"/>
          </ac:spMkLst>
        </pc:spChg>
        <pc:spChg chg="mod">
          <ac:chgData name="Kouassi, Charles" userId="3a88f3f6-b4c9-46cf-94cc-df6fda2ef027" providerId="ADAL" clId="{0CD5DBC0-276B-4909-9CB5-9ECC1C9C8E78}" dt="2022-06-05T10:41:45.137" v="266" actId="403"/>
          <ac:spMkLst>
            <pc:docMk/>
            <pc:sldMk cId="2949513914" sldId="409"/>
            <ac:spMk id="4" creationId="{6941A31A-4B48-4BA5-9A0C-2D73327BAB20}"/>
          </ac:spMkLst>
        </pc:spChg>
      </pc:sldChg>
      <pc:sldChg chg="add">
        <pc:chgData name="Kouassi, Charles" userId="3a88f3f6-b4c9-46cf-94cc-df6fda2ef027" providerId="ADAL" clId="{0CD5DBC0-276B-4909-9CB5-9ECC1C9C8E78}" dt="2022-06-05T10:13:28.714" v="43"/>
        <pc:sldMkLst>
          <pc:docMk/>
          <pc:sldMk cId="1984329768" sldId="410"/>
        </pc:sldMkLst>
      </pc:sldChg>
      <pc:sldChg chg="modSp add mod">
        <pc:chgData name="Kouassi, Charles" userId="3a88f3f6-b4c9-46cf-94cc-df6fda2ef027" providerId="ADAL" clId="{0CD5DBC0-276B-4909-9CB5-9ECC1C9C8E78}" dt="2022-06-05T10:41:29.081" v="265" actId="13926"/>
        <pc:sldMkLst>
          <pc:docMk/>
          <pc:sldMk cId="506875249" sldId="411"/>
        </pc:sldMkLst>
        <pc:spChg chg="mod">
          <ac:chgData name="Kouassi, Charles" userId="3a88f3f6-b4c9-46cf-94cc-df6fda2ef027" providerId="ADAL" clId="{0CD5DBC0-276B-4909-9CB5-9ECC1C9C8E78}" dt="2022-06-05T10:41:29.081" v="265" actId="13926"/>
          <ac:spMkLst>
            <pc:docMk/>
            <pc:sldMk cId="506875249" sldId="411"/>
            <ac:spMk id="4" creationId="{6941A31A-4B48-4BA5-9A0C-2D73327BAB20}"/>
          </ac:spMkLst>
        </pc:spChg>
      </pc:sldChg>
      <pc:sldChg chg="add del">
        <pc:chgData name="Kouassi, Charles" userId="3a88f3f6-b4c9-46cf-94cc-df6fda2ef027" providerId="ADAL" clId="{0CD5DBC0-276B-4909-9CB5-9ECC1C9C8E78}" dt="2022-06-05T10:34:47.654" v="252" actId="47"/>
        <pc:sldMkLst>
          <pc:docMk/>
          <pc:sldMk cId="2556455318" sldId="411"/>
        </pc:sldMkLst>
      </pc:sldChg>
      <pc:sldChg chg="modSp add mod">
        <pc:chgData name="Kouassi, Charles" userId="3a88f3f6-b4c9-46cf-94cc-df6fda2ef027" providerId="ADAL" clId="{0CD5DBC0-276B-4909-9CB5-9ECC1C9C8E78}" dt="2022-06-05T10:41:57.745" v="267" actId="13926"/>
        <pc:sldMkLst>
          <pc:docMk/>
          <pc:sldMk cId="3402967058" sldId="412"/>
        </pc:sldMkLst>
        <pc:spChg chg="mod">
          <ac:chgData name="Kouassi, Charles" userId="3a88f3f6-b4c9-46cf-94cc-df6fda2ef027" providerId="ADAL" clId="{0CD5DBC0-276B-4909-9CB5-9ECC1C9C8E78}" dt="2022-06-05T10:41:57.745" v="267" actId="13926"/>
          <ac:spMkLst>
            <pc:docMk/>
            <pc:sldMk cId="3402967058" sldId="412"/>
            <ac:spMk id="4" creationId="{6941A31A-4B48-4BA5-9A0C-2D73327BAB20}"/>
          </ac:spMkLst>
        </pc:spChg>
      </pc:sldChg>
    </pc:docChg>
  </pc:docChgLst>
  <pc:docChgLst>
    <pc:chgData name="Kouassi, Charles" userId="3a88f3f6-b4c9-46cf-94cc-df6fda2ef027" providerId="ADAL" clId="{E92ADE4F-7318-468B-A239-24F7C4FD8D61}"/>
    <pc:docChg chg="undo custSel addSld delSld modSld sldOrd">
      <pc:chgData name="Kouassi, Charles" userId="3a88f3f6-b4c9-46cf-94cc-df6fda2ef027" providerId="ADAL" clId="{E92ADE4F-7318-468B-A239-24F7C4FD8D61}" dt="2022-09-14T19:42:48.829" v="111" actId="113"/>
      <pc:docMkLst>
        <pc:docMk/>
      </pc:docMkLst>
      <pc:sldChg chg="modSp mod">
        <pc:chgData name="Kouassi, Charles" userId="3a88f3f6-b4c9-46cf-94cc-df6fda2ef027" providerId="ADAL" clId="{E92ADE4F-7318-468B-A239-24F7C4FD8D61}" dt="2022-09-14T19:28:03.543" v="12"/>
        <pc:sldMkLst>
          <pc:docMk/>
          <pc:sldMk cId="2586504884" sldId="295"/>
        </pc:sldMkLst>
        <pc:spChg chg="mod">
          <ac:chgData name="Kouassi, Charles" userId="3a88f3f6-b4c9-46cf-94cc-df6fda2ef027" providerId="ADAL" clId="{E92ADE4F-7318-468B-A239-24F7C4FD8D61}" dt="2022-09-14T19:28:03.543" v="12"/>
          <ac:spMkLst>
            <pc:docMk/>
            <pc:sldMk cId="2586504884" sldId="295"/>
            <ac:spMk id="3" creationId="{00000000-0000-0000-0000-000000000000}"/>
          </ac:spMkLst>
        </pc:spChg>
      </pc:sldChg>
      <pc:sldChg chg="modSp mod ord">
        <pc:chgData name="Kouassi, Charles" userId="3a88f3f6-b4c9-46cf-94cc-df6fda2ef027" providerId="ADAL" clId="{E92ADE4F-7318-468B-A239-24F7C4FD8D61}" dt="2022-09-14T19:30:42.368" v="24"/>
        <pc:sldMkLst>
          <pc:docMk/>
          <pc:sldMk cId="3724933888" sldId="307"/>
        </pc:sldMkLst>
        <pc:spChg chg="mod">
          <ac:chgData name="Kouassi, Charles" userId="3a88f3f6-b4c9-46cf-94cc-df6fda2ef027" providerId="ADAL" clId="{E92ADE4F-7318-468B-A239-24F7C4FD8D61}" dt="2022-09-14T19:29:48.047" v="21"/>
          <ac:spMkLst>
            <pc:docMk/>
            <pc:sldMk cId="3724933888" sldId="307"/>
            <ac:spMk id="6" creationId="{9CBAAD5A-70E3-8A43-852C-38B25C736C08}"/>
          </ac:spMkLst>
        </pc:spChg>
      </pc:sldChg>
      <pc:sldChg chg="modSp mod">
        <pc:chgData name="Kouassi, Charles" userId="3a88f3f6-b4c9-46cf-94cc-df6fda2ef027" providerId="ADAL" clId="{E92ADE4F-7318-468B-A239-24F7C4FD8D61}" dt="2022-09-14T19:42:30.331" v="110" actId="20577"/>
        <pc:sldMkLst>
          <pc:docMk/>
          <pc:sldMk cId="3729290315" sldId="325"/>
        </pc:sldMkLst>
        <pc:spChg chg="mod">
          <ac:chgData name="Kouassi, Charles" userId="3a88f3f6-b4c9-46cf-94cc-df6fda2ef027" providerId="ADAL" clId="{E92ADE4F-7318-468B-A239-24F7C4FD8D61}" dt="2022-09-14T19:42:30.331" v="110" actId="20577"/>
          <ac:spMkLst>
            <pc:docMk/>
            <pc:sldMk cId="3729290315" sldId="325"/>
            <ac:spMk id="3" creationId="{F05630D4-9FFF-47ED-8363-E687A3EC8132}"/>
          </ac:spMkLst>
        </pc:spChg>
        <pc:spChg chg="mod">
          <ac:chgData name="Kouassi, Charles" userId="3a88f3f6-b4c9-46cf-94cc-df6fda2ef027" providerId="ADAL" clId="{E92ADE4F-7318-468B-A239-24F7C4FD8D61}" dt="2022-09-14T19:16:54.811" v="7"/>
          <ac:spMkLst>
            <pc:docMk/>
            <pc:sldMk cId="3729290315" sldId="325"/>
            <ac:spMk id="4" creationId="{6941A31A-4B48-4BA5-9A0C-2D73327BAB20}"/>
          </ac:spMkLst>
        </pc:spChg>
      </pc:sldChg>
      <pc:sldChg chg="modSp mod">
        <pc:chgData name="Kouassi, Charles" userId="3a88f3f6-b4c9-46cf-94cc-df6fda2ef027" providerId="ADAL" clId="{E92ADE4F-7318-468B-A239-24F7C4FD8D61}" dt="2022-09-14T19:41:52.349" v="98" actId="113"/>
        <pc:sldMkLst>
          <pc:docMk/>
          <pc:sldMk cId="1415880126" sldId="393"/>
        </pc:sldMkLst>
        <pc:spChg chg="mod">
          <ac:chgData name="Kouassi, Charles" userId="3a88f3f6-b4c9-46cf-94cc-df6fda2ef027" providerId="ADAL" clId="{E92ADE4F-7318-468B-A239-24F7C4FD8D61}" dt="2022-09-14T19:41:52.349" v="98" actId="113"/>
          <ac:spMkLst>
            <pc:docMk/>
            <pc:sldMk cId="1415880126" sldId="393"/>
            <ac:spMk id="16387" creationId="{00000000-0000-0000-0000-000000000000}"/>
          </ac:spMkLst>
        </pc:spChg>
        <pc:spChg chg="mod">
          <ac:chgData name="Kouassi, Charles" userId="3a88f3f6-b4c9-46cf-94cc-df6fda2ef027" providerId="ADAL" clId="{E92ADE4F-7318-468B-A239-24F7C4FD8D61}" dt="2022-09-14T19:34:37.467" v="37" actId="20577"/>
          <ac:spMkLst>
            <pc:docMk/>
            <pc:sldMk cId="1415880126" sldId="393"/>
            <ac:spMk id="17410" creationId="{00000000-0000-0000-0000-000000000000}"/>
          </ac:spMkLst>
        </pc:spChg>
      </pc:sldChg>
      <pc:sldChg chg="modSp mod ord">
        <pc:chgData name="Kouassi, Charles" userId="3a88f3f6-b4c9-46cf-94cc-df6fda2ef027" providerId="ADAL" clId="{E92ADE4F-7318-468B-A239-24F7C4FD8D61}" dt="2022-09-14T19:30:42.368" v="24"/>
        <pc:sldMkLst>
          <pc:docMk/>
          <pc:sldMk cId="2364483524" sldId="405"/>
        </pc:sldMkLst>
        <pc:spChg chg="mod">
          <ac:chgData name="Kouassi, Charles" userId="3a88f3f6-b4c9-46cf-94cc-df6fda2ef027" providerId="ADAL" clId="{E92ADE4F-7318-468B-A239-24F7C4FD8D61}" dt="2022-09-14T19:28:36.096" v="14" actId="108"/>
          <ac:spMkLst>
            <pc:docMk/>
            <pc:sldMk cId="2364483524" sldId="405"/>
            <ac:spMk id="47115" creationId="{00000000-0000-0000-0000-000000000000}"/>
          </ac:spMkLst>
        </pc:spChg>
      </pc:sldChg>
      <pc:sldChg chg="delSp modSp new del mod">
        <pc:chgData name="Kouassi, Charles" userId="3a88f3f6-b4c9-46cf-94cc-df6fda2ef027" providerId="ADAL" clId="{E92ADE4F-7318-468B-A239-24F7C4FD8D61}" dt="2022-09-14T19:30:26.237" v="22" actId="2696"/>
        <pc:sldMkLst>
          <pc:docMk/>
          <pc:sldMk cId="1800192829" sldId="414"/>
        </pc:sldMkLst>
        <pc:spChg chg="del">
          <ac:chgData name="Kouassi, Charles" userId="3a88f3f6-b4c9-46cf-94cc-df6fda2ef027" providerId="ADAL" clId="{E92ADE4F-7318-468B-A239-24F7C4FD8D61}" dt="2022-09-14T19:25:17.360" v="10" actId="478"/>
          <ac:spMkLst>
            <pc:docMk/>
            <pc:sldMk cId="1800192829" sldId="414"/>
            <ac:spMk id="2" creationId="{896F888E-FA6E-4015-B5A4-AC25546CA578}"/>
          </ac:spMkLst>
        </pc:spChg>
        <pc:spChg chg="mod">
          <ac:chgData name="Kouassi, Charles" userId="3a88f3f6-b4c9-46cf-94cc-df6fda2ef027" providerId="ADAL" clId="{E92ADE4F-7318-468B-A239-24F7C4FD8D61}" dt="2022-09-14T19:25:13.136" v="9"/>
          <ac:spMkLst>
            <pc:docMk/>
            <pc:sldMk cId="1800192829" sldId="414"/>
            <ac:spMk id="3" creationId="{5E14A4A5-4E10-414C-AD58-06E038820377}"/>
          </ac:spMkLst>
        </pc:spChg>
      </pc:sldChg>
      <pc:sldChg chg="modSp add mod">
        <pc:chgData name="Kouassi, Charles" userId="3a88f3f6-b4c9-46cf-94cc-df6fda2ef027" providerId="ADAL" clId="{E92ADE4F-7318-468B-A239-24F7C4FD8D61}" dt="2022-09-14T19:42:48.829" v="111" actId="113"/>
        <pc:sldMkLst>
          <pc:docMk/>
          <pc:sldMk cId="2689157564" sldId="414"/>
        </pc:sldMkLst>
        <pc:spChg chg="mod">
          <ac:chgData name="Kouassi, Charles" userId="3a88f3f6-b4c9-46cf-94cc-df6fda2ef027" providerId="ADAL" clId="{E92ADE4F-7318-468B-A239-24F7C4FD8D61}" dt="2022-09-14T19:42:48.829" v="111" actId="113"/>
          <ac:spMkLst>
            <pc:docMk/>
            <pc:sldMk cId="2689157564" sldId="414"/>
            <ac:spMk id="1638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B7864-8D3D-4EDA-BF05-9244DA67D7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4E2A-0B49-469D-B6A1-A72776167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31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CBED59-0E28-41B8-A106-7E0369628561}" type="slidenum">
              <a:rPr kumimoji="0" lang="en-US" altLang="en-US" smtClean="0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0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CBED59-0E28-41B8-A106-7E0369628561}" type="slidenum">
              <a:rPr kumimoji="0" lang="en-US" altLang="en-US" smtClean="0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5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24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78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70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malikr\Desktop\Desktop 2017\e9f3064a37460e22935d3df9e26e53bb_X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7" y="286151"/>
            <a:ext cx="1802080" cy="124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alikr\Desktop\gef-global-environment-facility-logo-9F9DC1509C-seeklogo.com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71" y="453222"/>
            <a:ext cx="1677252" cy="94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2055795" y="2513756"/>
            <a:ext cx="8512743" cy="179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j-ea"/>
                <a:cs typeface="+mj-cs"/>
              </a:rPr>
              <a:t>Project for Sustainable Capacity Building for Effective Participation in the Biosafety Clearing House </a:t>
            </a:r>
          </a:p>
        </p:txBody>
      </p:sp>
      <p:pic>
        <p:nvPicPr>
          <p:cNvPr id="15" name="Picture 14" descr="E:\BCH 3 Project\Project Logo\427x323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72" y="100283"/>
            <a:ext cx="3054350" cy="231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49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511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abon.nfp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zambique.nfp@gmail.com" TargetMode="External"/><Relationship Id="rId4" Type="http://schemas.openxmlformats.org/officeDocument/2006/relationships/hyperlink" Target="mailto:rwanda.nfp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bon.nfp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zambique.nfp@gmail.com" TargetMode="External"/><Relationship Id="rId4" Type="http://schemas.openxmlformats.org/officeDocument/2006/relationships/hyperlink" Target="mailto:rwanda.nfp@gmail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abon.nfp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zambique.nfp@gmail.com" TargetMode="External"/><Relationship Id="rId4" Type="http://schemas.openxmlformats.org/officeDocument/2006/relationships/hyperlink" Target="mailto:rwanda.nfp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Groupwork</a:t>
            </a:r>
          </a:p>
        </p:txBody>
      </p:sp>
    </p:spTree>
    <p:extLst>
      <p:ext uri="{BB962C8B-B14F-4D97-AF65-F5344CB8AC3E}">
        <p14:creationId xmlns:p14="http://schemas.microsoft.com/office/powerpoint/2010/main" val="405676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B067-0D5F-4C71-A075-67237951BE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79030" y="2286000"/>
            <a:ext cx="10786872" cy="1908495"/>
          </a:xfrm>
        </p:spPr>
        <p:txBody>
          <a:bodyPr>
            <a:normAutofit/>
          </a:bodyPr>
          <a:lstStyle/>
          <a:p>
            <a:pPr algn="ctr"/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GROUP WORK on</a:t>
            </a:r>
          </a:p>
          <a:p>
            <a:pPr marL="0" indent="0" algn="ctr">
              <a:buNone/>
            </a:pPr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Sustainability of national BCH System</a:t>
            </a:r>
          </a:p>
        </p:txBody>
      </p:sp>
    </p:spTree>
    <p:extLst>
      <p:ext uri="{BB962C8B-B14F-4D97-AF65-F5344CB8AC3E}">
        <p14:creationId xmlns:p14="http://schemas.microsoft.com/office/powerpoint/2010/main" val="245647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trying to imagine how to build sustainability of the proposed </a:t>
            </a:r>
            <a:r>
              <a:rPr lang="en-US" b="1" dirty="0"/>
              <a:t>National system </a:t>
            </a:r>
            <a:r>
              <a:rPr lang="en-US" dirty="0"/>
              <a:t>to collect information and publish them on the BCH.</a:t>
            </a:r>
          </a:p>
          <a:p>
            <a:pPr marL="203200" indent="0">
              <a:buNone/>
            </a:pPr>
            <a:r>
              <a:rPr lang="en-US" dirty="0"/>
              <a:t> Define who and what is the role of Competent National Authority(</a:t>
            </a:r>
            <a:r>
              <a:rPr lang="en-US" dirty="0" err="1"/>
              <a:t>ies</a:t>
            </a:r>
            <a:r>
              <a:rPr lang="en-US" dirty="0"/>
              <a:t>) in Rwanda! </a:t>
            </a:r>
          </a:p>
          <a:p>
            <a:pPr marL="203200" indent="0">
              <a:buNone/>
            </a:pPr>
            <a:r>
              <a:rPr lang="en-US" dirty="0"/>
              <a:t> Define the role of Rwanda BCH NFP! </a:t>
            </a:r>
          </a:p>
          <a:p>
            <a:pPr marL="203200" indent="0">
              <a:buNone/>
            </a:pPr>
            <a:r>
              <a:rPr lang="en-US" dirty="0"/>
              <a:t> How do we build a sustainable system for gathering the information in Rwanda?</a:t>
            </a:r>
          </a:p>
        </p:txBody>
      </p:sp>
    </p:spTree>
    <p:extLst>
      <p:ext uri="{BB962C8B-B14F-4D97-AF65-F5344CB8AC3E}">
        <p14:creationId xmlns:p14="http://schemas.microsoft.com/office/powerpoint/2010/main" val="258650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B067-0D5F-4C71-A075-67237951BEF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79030" y="2286000"/>
            <a:ext cx="10786872" cy="4023360"/>
          </a:xfrm>
        </p:spPr>
        <p:txBody>
          <a:bodyPr>
            <a:normAutofit/>
          </a:bodyPr>
          <a:lstStyle/>
          <a:p>
            <a:pPr algn="ctr"/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GROUP WORK on</a:t>
            </a:r>
          </a:p>
          <a:p>
            <a:pPr algn="ctr"/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- Engagement of education sectors in national biosafety and BCH training</a:t>
            </a:r>
          </a:p>
          <a:p>
            <a:pPr algn="ctr"/>
            <a:endParaRPr lang="en-US" sz="5000" cap="all" spc="100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448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BAAD5A-70E3-8A43-852C-38B25C736C08}"/>
              </a:ext>
            </a:extLst>
          </p:cNvPr>
          <p:cNvSpPr/>
          <p:nvPr/>
        </p:nvSpPr>
        <p:spPr>
          <a:xfrm>
            <a:off x="1690255" y="1463041"/>
            <a:ext cx="85898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400" b="1" dirty="0"/>
              <a:t>Group Work : </a:t>
            </a:r>
            <a:r>
              <a:rPr lang="en-US" sz="2400" b="1" dirty="0"/>
              <a:t>Engagement of education sectors in national biosafety and BCH training</a:t>
            </a:r>
          </a:p>
          <a:p>
            <a:endParaRPr lang="en-PH" sz="2400" b="1" dirty="0"/>
          </a:p>
          <a:p>
            <a:endParaRPr lang="en-PH" sz="2400" dirty="0"/>
          </a:p>
          <a:p>
            <a:r>
              <a:rPr lang="en-PH" sz="2400" i="1" dirty="0"/>
              <a:t> •</a:t>
            </a:r>
            <a:r>
              <a:rPr lang="en-US" sz="24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Transfer of the BCH workshop development know-how to national institutions and trainers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4933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08EBF0-AB3B-584A-9673-6AFB119D9D5C}"/>
              </a:ext>
            </a:extLst>
          </p:cNvPr>
          <p:cNvSpPr txBox="1"/>
          <p:nvPr/>
        </p:nvSpPr>
        <p:spPr>
          <a:xfrm>
            <a:off x="1845425" y="1228397"/>
            <a:ext cx="80342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2800" dirty="0"/>
              <a:t>Mechanics:</a:t>
            </a:r>
          </a:p>
          <a:p>
            <a:endParaRPr lang="en-PH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Groups will work on this topic.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Topic should be discussed in group and a reporter designated by the group should present / report the outputs in plenary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Time allotted for the workshop:  45 minutes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Time allotted for presentation: 5 to 7 minutes per group</a:t>
            </a:r>
          </a:p>
        </p:txBody>
      </p:sp>
    </p:spTree>
    <p:extLst>
      <p:ext uri="{BB962C8B-B14F-4D97-AF65-F5344CB8AC3E}">
        <p14:creationId xmlns:p14="http://schemas.microsoft.com/office/powerpoint/2010/main" val="160734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8BFC7B8-FE11-4BF6-8DEB-2A582C40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760"/>
            <a:ext cx="11460480" cy="914400"/>
          </a:xfrm>
        </p:spPr>
        <p:txBody>
          <a:bodyPr vert="horz"/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3" descr="Have a question clipart - ClipArt Best - ClipArt Best">
            <a:extLst>
              <a:ext uri="{FF2B5EF4-FFF2-40B4-BE49-F238E27FC236}">
                <a16:creationId xmlns:a16="http://schemas.microsoft.com/office/drawing/2014/main" id="{8942D514-73DE-45B5-BEF7-53C95B3D1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58" y="1568139"/>
            <a:ext cx="4597400" cy="390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3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6194" y="2857480"/>
            <a:ext cx="6480720" cy="2026196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56285" marR="5080" indent="-744220" algn="ctr">
              <a:lnSpc>
                <a:spcPct val="80000"/>
              </a:lnSpc>
              <a:spcBef>
                <a:spcPts val="1160"/>
              </a:spcBef>
              <a:tabLst>
                <a:tab pos="756285" algn="l"/>
              </a:tabLst>
            </a:pPr>
            <a:r>
              <a:rPr lang="en-US" sz="3000" dirty="0">
                <a:latin typeface="Arial"/>
                <a:cs typeface="Arial"/>
              </a:rPr>
              <a:t>BCH website address: </a:t>
            </a:r>
            <a:r>
              <a:rPr lang="en-US" sz="6600" b="1" dirty="0">
                <a:latin typeface="Arial"/>
                <a:cs typeface="Arial"/>
              </a:rPr>
              <a:t>bch.bcd.int</a:t>
            </a:r>
            <a:endParaRPr lang="en-US" sz="3000" b="1" dirty="0">
              <a:latin typeface="Arial"/>
              <a:cs typeface="Arial"/>
            </a:endParaRPr>
          </a:p>
          <a:p>
            <a:pPr marL="756285" marR="5080" indent="-744220">
              <a:lnSpc>
                <a:spcPct val="80000"/>
              </a:lnSpc>
              <a:spcBef>
                <a:spcPts val="1160"/>
              </a:spcBef>
              <a:tabLst>
                <a:tab pos="756285" algn="l"/>
              </a:tabLst>
            </a:pP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63553" y="404664"/>
            <a:ext cx="2096573" cy="2830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291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B067-0D5F-4C71-A075-67237951BEF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79030" y="2286000"/>
            <a:ext cx="10786872" cy="4023360"/>
          </a:xfrm>
        </p:spPr>
        <p:txBody>
          <a:bodyPr/>
          <a:lstStyle/>
          <a:p>
            <a:pPr algn="ctr"/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GROUP WORK on</a:t>
            </a:r>
          </a:p>
          <a:p>
            <a:pPr algn="ctr"/>
            <a:r>
              <a:rPr lang="en-US" sz="5000" cap="all" spc="1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Finding information on the bch</a:t>
            </a:r>
          </a:p>
        </p:txBody>
      </p:sp>
    </p:spTree>
    <p:extLst>
      <p:ext uri="{BB962C8B-B14F-4D97-AF65-F5344CB8AC3E}">
        <p14:creationId xmlns:p14="http://schemas.microsoft.com/office/powerpoint/2010/main" val="198432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1A31A-4B48-4BA5-9A0C-2D73327BA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3200" indent="0" algn="just">
              <a:buNone/>
            </a:pPr>
            <a:r>
              <a:rPr lang="en-US" dirty="0"/>
              <a:t>You are regulator/custom officer in </a:t>
            </a:r>
            <a:r>
              <a:rPr lang="en-US" b="1" dirty="0"/>
              <a:t>RWANDA</a:t>
            </a:r>
            <a:r>
              <a:rPr lang="en-US" dirty="0"/>
              <a:t> and a shipment of </a:t>
            </a:r>
            <a:r>
              <a:rPr lang="en-US" b="1" dirty="0"/>
              <a:t>cottonseed</a:t>
            </a:r>
            <a:r>
              <a:rPr lang="en-US" dirty="0"/>
              <a:t> was imported from the </a:t>
            </a:r>
            <a:r>
              <a:rPr lang="en-US" b="1" dirty="0"/>
              <a:t>United States </a:t>
            </a:r>
            <a:r>
              <a:rPr lang="en-US" dirty="0"/>
              <a:t>for </a:t>
            </a:r>
            <a:r>
              <a:rPr lang="en-US" b="1" dirty="0"/>
              <a:t>food processing</a:t>
            </a:r>
            <a:r>
              <a:rPr lang="en-US" dirty="0"/>
              <a:t>. </a:t>
            </a:r>
          </a:p>
          <a:p>
            <a:pPr marL="203200" indent="0" algn="just">
              <a:buNone/>
            </a:pPr>
            <a:endParaRPr lang="en-US" dirty="0"/>
          </a:p>
          <a:p>
            <a:pPr algn="just"/>
            <a:r>
              <a:rPr lang="en-US" dirty="0"/>
              <a:t> - What GM cotton might be in your shipment? Are all of them approved in </a:t>
            </a:r>
            <a:r>
              <a:rPr lang="en-US" b="1" dirty="0"/>
              <a:t>RWANDA</a:t>
            </a:r>
            <a:r>
              <a:rPr lang="en-US" dirty="0"/>
              <a:t>?</a:t>
            </a:r>
          </a:p>
          <a:p>
            <a:r>
              <a:rPr lang="en-US" dirty="0"/>
              <a:t> - What are your next steps to apply for permission to import the shipment into </a:t>
            </a:r>
            <a:r>
              <a:rPr lang="en-US" b="1" dirty="0"/>
              <a:t>RWANDA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study 1 customized</a:t>
            </a:r>
          </a:p>
        </p:txBody>
      </p:sp>
    </p:spTree>
    <p:extLst>
      <p:ext uri="{BB962C8B-B14F-4D97-AF65-F5344CB8AC3E}">
        <p14:creationId xmlns:p14="http://schemas.microsoft.com/office/powerpoint/2010/main" val="372929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188640"/>
            <a:ext cx="8424862" cy="954360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Case Study 7 customized</a:t>
            </a:r>
            <a:endParaRPr lang="en-US" alt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991401" y="1075625"/>
            <a:ext cx="10443411" cy="5166320"/>
          </a:xfrm>
        </p:spPr>
        <p:txBody>
          <a:bodyPr>
            <a:noAutofit/>
          </a:bodyPr>
          <a:lstStyle/>
          <a:p>
            <a:pPr marL="203200" indent="0" algn="just">
              <a:buNone/>
            </a:pPr>
            <a:r>
              <a:rPr lang="en-US" sz="1400" b="1" dirty="0"/>
              <a:t>Scenario:</a:t>
            </a:r>
          </a:p>
          <a:p>
            <a:pPr marL="203200" indent="0" algn="just">
              <a:buNone/>
            </a:pPr>
            <a:r>
              <a:rPr lang="en-US" sz="2000" dirty="0"/>
              <a:t>A new customs officer in </a:t>
            </a:r>
            <a:r>
              <a:rPr lang="en-US" sz="2000" b="1" dirty="0"/>
              <a:t>Rwanda</a:t>
            </a:r>
            <a:r>
              <a:rPr lang="en-US" sz="2000" dirty="0"/>
              <a:t> receives documentation about a shipment of </a:t>
            </a:r>
            <a:r>
              <a:rPr lang="en-US" sz="2000" b="1" dirty="0"/>
              <a:t>maize</a:t>
            </a:r>
            <a:r>
              <a:rPr lang="en-US" sz="2000" dirty="0"/>
              <a:t> that has arrived from a Latin American port. The </a:t>
            </a:r>
            <a:r>
              <a:rPr lang="en-US" sz="2000" b="1" dirty="0"/>
              <a:t>maize</a:t>
            </a:r>
            <a:r>
              <a:rPr lang="en-US" sz="2000" dirty="0"/>
              <a:t> was sourced from Argentina and Brazil; and will be use for </a:t>
            </a:r>
            <a:r>
              <a:rPr lang="en-US" sz="2000" b="1" dirty="0"/>
              <a:t>food processing </a:t>
            </a:r>
            <a:r>
              <a:rPr lang="en-US" sz="2000" dirty="0"/>
              <a:t>in </a:t>
            </a:r>
            <a:r>
              <a:rPr lang="en-US" sz="2000" b="1" dirty="0"/>
              <a:t>Rwanda</a:t>
            </a:r>
            <a:r>
              <a:rPr lang="en-US" sz="2000" dirty="0"/>
              <a:t>. The customs officer is unsure if this shipment triggers any specific concerns as regards the importation of LMOs. </a:t>
            </a:r>
          </a:p>
          <a:p>
            <a:pPr marL="203200" indent="0" algn="just">
              <a:buNone/>
            </a:pPr>
            <a:r>
              <a:rPr lang="en-US" sz="2000" dirty="0"/>
              <a:t>Use the BCH and the Protocol to answer the following questions: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Who should the customs officer contact to seek clarification about </a:t>
            </a:r>
            <a:r>
              <a:rPr lang="en-US" sz="2000" b="1" dirty="0"/>
              <a:t>Rwanda’s</a:t>
            </a:r>
            <a:r>
              <a:rPr lang="en-US" sz="2000" dirty="0"/>
              <a:t> import requirements for LMOs?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Will this shipment be subject to the provisions of the Cartagena Protocol?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What information should be available about the LMO?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What information should the customs officer expect to see on the documentation accompanying the maize shipment?</a:t>
            </a:r>
          </a:p>
        </p:txBody>
      </p:sp>
    </p:spTree>
    <p:extLst>
      <p:ext uri="{BB962C8B-B14F-4D97-AF65-F5344CB8AC3E}">
        <p14:creationId xmlns:p14="http://schemas.microsoft.com/office/powerpoint/2010/main" val="141588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188640"/>
            <a:ext cx="8424862" cy="954360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Case Study 15 if enough time</a:t>
            </a:r>
            <a:endParaRPr lang="en-US" alt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991401" y="1075625"/>
            <a:ext cx="10443411" cy="5166320"/>
          </a:xfrm>
        </p:spPr>
        <p:txBody>
          <a:bodyPr>
            <a:noAutofit/>
          </a:bodyPr>
          <a:lstStyle/>
          <a:p>
            <a:pPr marL="203200" indent="0" algn="just">
              <a:buNone/>
            </a:pPr>
            <a:r>
              <a:rPr lang="en-US" sz="1400" b="1" dirty="0"/>
              <a:t>Scenario:</a:t>
            </a:r>
          </a:p>
          <a:p>
            <a:pPr marL="203200" indent="0" algn="just">
              <a:buNone/>
            </a:pPr>
            <a:r>
              <a:rPr lang="en-US" sz="2000" dirty="0"/>
              <a:t>You have recently been given a food product that indicates that it contains a genetically modified organism identified as </a:t>
            </a:r>
            <a:r>
              <a:rPr lang="en-US" sz="2000" b="1" dirty="0"/>
              <a:t>SYN-EV176-9</a:t>
            </a:r>
            <a:r>
              <a:rPr lang="en-US" sz="2000" dirty="0"/>
              <a:t>. Use the BCH to answer the following questions.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What type of organism is SYN-EV176-9?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How has SYN-EV176-9 been modified from its parent organism (i.e. what new characteristics does it display)?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Is SYN-EV176-9 known by any other names?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What gene has been inserted into SYN-EV176-9? Where did the gene come from?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Have any countries approved SYN-EV176-9 for use as human food, or animal feed, or for processing? Which ones?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Have any countries decided that SYN-EV176-9 cannot be used for any reason? If so, why? </a:t>
            </a:r>
          </a:p>
          <a:p>
            <a:pPr marL="660400" indent="-457200" algn="just">
              <a:buAutoNum type="alphaUcPeriod"/>
            </a:pPr>
            <a:r>
              <a:rPr lang="en-US" sz="2000" dirty="0"/>
              <a:t>Where could you go for further information about this organism? </a:t>
            </a:r>
          </a:p>
        </p:txBody>
      </p:sp>
    </p:spTree>
    <p:extLst>
      <p:ext uri="{BB962C8B-B14F-4D97-AF65-F5344CB8AC3E}">
        <p14:creationId xmlns:p14="http://schemas.microsoft.com/office/powerpoint/2010/main" val="268915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1A31A-4B48-4BA5-9A0C-2D73327BA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03200" indent="0" algn="just">
              <a:buNone/>
            </a:pPr>
            <a:r>
              <a:rPr lang="en-US" dirty="0"/>
              <a:t>Registering Data into the BCH Central Portal: </a:t>
            </a:r>
            <a:r>
              <a:rPr lang="en-US" b="1" dirty="0"/>
              <a:t>Case I</a:t>
            </a:r>
          </a:p>
          <a:p>
            <a:pPr marL="203200" indent="0">
              <a:buNone/>
            </a:pPr>
            <a:r>
              <a:rPr lang="en-US" sz="3100" b="1" dirty="0">
                <a:highlight>
                  <a:srgbClr val="FFFF00"/>
                </a:highlight>
              </a:rPr>
              <a:t>Contact Information and Competent National Authorities</a:t>
            </a:r>
            <a:br>
              <a:rPr lang="en-US" dirty="0"/>
            </a:br>
            <a:r>
              <a:rPr lang="en-US" dirty="0"/>
              <a:t> </a:t>
            </a:r>
          </a:p>
          <a:p>
            <a:pPr marL="203200" indent="0">
              <a:buNone/>
            </a:pPr>
            <a:r>
              <a:rPr lang="en-US" dirty="0"/>
              <a:t>Each participant in each group will take turns in assuming the role of the BCH National Focal Point (</a:t>
            </a:r>
            <a:r>
              <a:rPr lang="en-US" b="1" dirty="0"/>
              <a:t>NFP</a:t>
            </a:r>
            <a:r>
              <a:rPr lang="en-US" dirty="0"/>
              <a:t>) while the rest are National Authorized Users (</a:t>
            </a:r>
            <a:r>
              <a:rPr lang="en-US" b="1" dirty="0"/>
              <a:t>NAU</a:t>
            </a:r>
            <a:r>
              <a:rPr lang="en-US" dirty="0"/>
              <a:t>) using the </a:t>
            </a:r>
            <a:r>
              <a:rPr lang="en-US" b="1" dirty="0">
                <a:highlight>
                  <a:srgbClr val="FFFF00"/>
                </a:highlight>
              </a:rPr>
              <a:t>training site of the BCH</a:t>
            </a:r>
            <a:r>
              <a:rPr lang="en-US" dirty="0"/>
              <a:t>. Participants should form Groups by seating in rows as follows</a:t>
            </a:r>
          </a:p>
          <a:p>
            <a:pPr marL="203200" indent="0" algn="just">
              <a:buNone/>
            </a:pPr>
            <a:r>
              <a:rPr lang="en-US" dirty="0"/>
              <a:t>· Row 1 : Group 1 – Gabon: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gabon.</a:t>
            </a:r>
            <a:r>
              <a:rPr lang="en-US" sz="26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r>
              <a:rPr lang="en-US" dirty="0"/>
              <a:t>· Row 2 : Group 2 – Rwanda: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rwanda.</a:t>
            </a:r>
            <a:r>
              <a:rPr lang="en-US" sz="2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marR="508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  <a:tabLst>
                <a:tab pos="756285" algn="l"/>
              </a:tabLst>
            </a:pPr>
            <a:r>
              <a:rPr lang="en-US" sz="2600" dirty="0"/>
              <a:t>· Row 3 : Group 3 – Mozambique: 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mozambique.</a:t>
            </a:r>
            <a:r>
              <a:rPr lang="en-US" sz="26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mozambique.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endParaRPr lang="en-US" dirty="0"/>
          </a:p>
          <a:p>
            <a:pPr marL="203200" indent="0" algn="just">
              <a:buNone/>
            </a:pPr>
            <a:r>
              <a:rPr lang="en-US" dirty="0"/>
              <a:t>Your password is </a:t>
            </a:r>
            <a:r>
              <a:rPr lang="en-US" sz="2800" dirty="0" err="1">
                <a:highlight>
                  <a:srgbClr val="FFFF00"/>
                </a:highlight>
                <a:latin typeface="Arial"/>
                <a:cs typeface="Arial"/>
              </a:rPr>
              <a:t>Bchworkshop</a:t>
            </a:r>
            <a:endParaRPr lang="en-US" sz="28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0" indent="0" algn="just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study on registering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951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1A31A-4B48-4BA5-9A0C-2D73327BA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03200" indent="0" algn="just">
              <a:buNone/>
            </a:pPr>
            <a:r>
              <a:rPr lang="en-US" dirty="0"/>
              <a:t>Registering Data into the BCH Central Portal: </a:t>
            </a:r>
            <a:r>
              <a:rPr lang="en-US" b="1" dirty="0"/>
              <a:t>Case II</a:t>
            </a:r>
          </a:p>
          <a:p>
            <a:pPr marL="203200" indent="0">
              <a:buNone/>
            </a:pPr>
            <a:r>
              <a:rPr lang="en-US" sz="3100" b="1" dirty="0">
                <a:highlight>
                  <a:srgbClr val="FFFF00"/>
                </a:highlight>
              </a:rPr>
              <a:t>Decisions and Other Communications on LMOs</a:t>
            </a:r>
            <a:br>
              <a:rPr lang="en-US" dirty="0"/>
            </a:br>
            <a:r>
              <a:rPr lang="en-US" dirty="0"/>
              <a:t> </a:t>
            </a:r>
          </a:p>
          <a:p>
            <a:pPr marL="203200" indent="0">
              <a:buNone/>
            </a:pPr>
            <a:r>
              <a:rPr lang="en-US" dirty="0"/>
              <a:t>Each participant in each group will take turns in assuming the role of the BCH National Focal Point (</a:t>
            </a:r>
            <a:r>
              <a:rPr lang="en-US" b="1" dirty="0"/>
              <a:t>NFP</a:t>
            </a:r>
            <a:r>
              <a:rPr lang="en-US" dirty="0"/>
              <a:t>) while the rest are National Authorized Users (</a:t>
            </a:r>
            <a:r>
              <a:rPr lang="en-US" b="1" dirty="0"/>
              <a:t>NAU</a:t>
            </a:r>
            <a:r>
              <a:rPr lang="en-US" dirty="0"/>
              <a:t>) using the </a:t>
            </a:r>
            <a:r>
              <a:rPr lang="en-US" b="1" dirty="0">
                <a:highlight>
                  <a:srgbClr val="FFFF00"/>
                </a:highlight>
              </a:rPr>
              <a:t>training site of the BCH</a:t>
            </a:r>
            <a:r>
              <a:rPr lang="en-US" dirty="0"/>
              <a:t>. Participants should form Groups by seating in rows as follows</a:t>
            </a:r>
          </a:p>
          <a:p>
            <a:pPr marL="203200" indent="0" algn="just">
              <a:buNone/>
            </a:pPr>
            <a:r>
              <a:rPr lang="en-US" dirty="0"/>
              <a:t>· Row 1 : Group 1 – Gabon: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gabon.</a:t>
            </a:r>
            <a:r>
              <a:rPr lang="en-US" sz="26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r>
              <a:rPr lang="en-US" dirty="0"/>
              <a:t>· Row 2 : Group 2 – Rwanda: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rwanda.</a:t>
            </a:r>
            <a:r>
              <a:rPr lang="en-US" sz="2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marR="508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  <a:tabLst>
                <a:tab pos="756285" algn="l"/>
              </a:tabLst>
            </a:pPr>
            <a:r>
              <a:rPr lang="en-US" sz="2600" dirty="0"/>
              <a:t>· Row 3 : Group 3 – Mozambique: 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mozambique.</a:t>
            </a:r>
            <a:r>
              <a:rPr lang="en-US" sz="26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mozambique.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endParaRPr lang="en-US" dirty="0"/>
          </a:p>
          <a:p>
            <a:pPr marL="203200" indent="0" algn="just">
              <a:buNone/>
            </a:pPr>
            <a:r>
              <a:rPr lang="en-US" dirty="0"/>
              <a:t>Your password is </a:t>
            </a:r>
            <a:r>
              <a:rPr lang="en-US" sz="2800" dirty="0" err="1">
                <a:highlight>
                  <a:srgbClr val="FFFF00"/>
                </a:highlight>
                <a:latin typeface="Arial"/>
                <a:cs typeface="Arial"/>
              </a:rPr>
              <a:t>Bchworkshop</a:t>
            </a:r>
            <a:endParaRPr lang="en-US" sz="28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0" indent="0" algn="just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study on registering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50687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1A31A-4B48-4BA5-9A0C-2D73327BA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03200" indent="0" algn="just">
              <a:buNone/>
            </a:pPr>
            <a:r>
              <a:rPr lang="en-US" dirty="0"/>
              <a:t>Registering Data into the BCH Central Portal: </a:t>
            </a:r>
            <a:r>
              <a:rPr lang="en-US" b="1" dirty="0"/>
              <a:t>Case III</a:t>
            </a:r>
          </a:p>
          <a:p>
            <a:pPr marL="203200" indent="0">
              <a:buNone/>
            </a:pPr>
            <a:r>
              <a:rPr lang="en-US" sz="3100" b="1" dirty="0">
                <a:highlight>
                  <a:srgbClr val="FFFF00"/>
                </a:highlight>
              </a:rPr>
              <a:t>LMOs</a:t>
            </a:r>
            <a:br>
              <a:rPr lang="en-US" dirty="0"/>
            </a:br>
            <a:r>
              <a:rPr lang="en-US" dirty="0"/>
              <a:t> </a:t>
            </a:r>
          </a:p>
          <a:p>
            <a:pPr marL="203200" indent="0">
              <a:buNone/>
            </a:pPr>
            <a:r>
              <a:rPr lang="en-US" dirty="0"/>
              <a:t>Each participant in each group will take turns in assuming the role of the BCH National Focal Point (</a:t>
            </a:r>
            <a:r>
              <a:rPr lang="en-US" b="1" dirty="0"/>
              <a:t>NFP</a:t>
            </a:r>
            <a:r>
              <a:rPr lang="en-US" dirty="0"/>
              <a:t>) while the rest are National Authorized Users (</a:t>
            </a:r>
            <a:r>
              <a:rPr lang="en-US" b="1" dirty="0"/>
              <a:t>NAU</a:t>
            </a:r>
            <a:r>
              <a:rPr lang="en-US" dirty="0"/>
              <a:t>) using the </a:t>
            </a:r>
            <a:r>
              <a:rPr lang="en-US" b="1" dirty="0">
                <a:highlight>
                  <a:srgbClr val="FFFF00"/>
                </a:highlight>
              </a:rPr>
              <a:t>training site of the BCH</a:t>
            </a:r>
            <a:r>
              <a:rPr lang="en-US" dirty="0"/>
              <a:t>. Participants should form Groups by seating in rows as follows</a:t>
            </a:r>
          </a:p>
          <a:p>
            <a:pPr marL="203200" indent="0" algn="just">
              <a:buNone/>
            </a:pPr>
            <a:r>
              <a:rPr lang="en-US" dirty="0"/>
              <a:t>· Row 1 : Group 1 – Gabon: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gabon.</a:t>
            </a:r>
            <a:r>
              <a:rPr lang="en-US" sz="26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r>
              <a:rPr lang="en-US" dirty="0"/>
              <a:t>· Row 2 : Group 2 – Rwanda: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rwanda.</a:t>
            </a:r>
            <a:r>
              <a:rPr lang="en-US" sz="2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</a:t>
            </a:r>
            <a:r>
              <a:rPr lang="en-US" sz="2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</a:t>
            </a:r>
            <a:r>
              <a:rPr lang="en-US" sz="2600" dirty="0"/>
              <a:t>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marR="508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  <a:tabLst>
                <a:tab pos="756285" algn="l"/>
              </a:tabLst>
            </a:pPr>
            <a:r>
              <a:rPr lang="en-US" sz="2600" dirty="0"/>
              <a:t>· Row 3 : Group 3 – Mozambique: 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mozambique.</a:t>
            </a:r>
            <a:r>
              <a:rPr lang="en-US" sz="26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600" dirty="0"/>
              <a:t> mozambique.</a:t>
            </a:r>
            <a:r>
              <a:rPr lang="en-US" sz="2600" b="1" dirty="0"/>
              <a:t>nau</a:t>
            </a:r>
            <a:r>
              <a:rPr lang="en-US" sz="2600" dirty="0"/>
              <a:t>@gmail.com</a:t>
            </a:r>
          </a:p>
          <a:p>
            <a:pPr marL="203200" indent="0" algn="just">
              <a:buNone/>
            </a:pPr>
            <a:endParaRPr lang="en-US" dirty="0"/>
          </a:p>
          <a:p>
            <a:pPr marL="203200" indent="0" algn="just">
              <a:buNone/>
            </a:pPr>
            <a:r>
              <a:rPr lang="en-US" dirty="0"/>
              <a:t>Your password is </a:t>
            </a:r>
            <a:r>
              <a:rPr lang="en-US" sz="2800" dirty="0" err="1">
                <a:highlight>
                  <a:srgbClr val="FFFF00"/>
                </a:highlight>
                <a:latin typeface="Arial"/>
                <a:cs typeface="Arial"/>
              </a:rPr>
              <a:t>Bchworkshop</a:t>
            </a:r>
            <a:endParaRPr lang="en-US" sz="28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0" indent="0" algn="just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study on registering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2967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1240</Words>
  <Application>Microsoft Office PowerPoint</Application>
  <PresentationFormat>Widescreen</PresentationFormat>
  <Paragraphs>99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Groupwork</vt:lpstr>
      <vt:lpstr>PowerPoint Presentation</vt:lpstr>
      <vt:lpstr>PowerPoint Presentation</vt:lpstr>
      <vt:lpstr>Cases study 1 customized</vt:lpstr>
      <vt:lpstr>Case Study 7 customized</vt:lpstr>
      <vt:lpstr>Case Study 15 if enough time</vt:lpstr>
      <vt:lpstr>Cases study on registering information</vt:lpstr>
      <vt:lpstr>Cases study on registering information</vt:lpstr>
      <vt:lpstr>Cases study on registering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Ossama AbdelKawy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Ossama AbdelKawy</dc:creator>
  <cp:lastModifiedBy>Kouassi, Charles</cp:lastModifiedBy>
  <cp:revision>307</cp:revision>
  <dcterms:created xsi:type="dcterms:W3CDTF">2018-09-03T08:21:53Z</dcterms:created>
  <dcterms:modified xsi:type="dcterms:W3CDTF">2022-09-15T14:17:35Z</dcterms:modified>
</cp:coreProperties>
</file>