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69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95" r:id="rId11"/>
    <p:sldId id="396" r:id="rId12"/>
    <p:sldId id="393" r:id="rId13"/>
    <p:sldId id="394" r:id="rId14"/>
    <p:sldId id="392" r:id="rId15"/>
    <p:sldId id="385" r:id="rId16"/>
    <p:sldId id="386" r:id="rId17"/>
    <p:sldId id="387" r:id="rId18"/>
    <p:sldId id="388" r:id="rId19"/>
    <p:sldId id="389" r:id="rId20"/>
    <p:sldId id="391" r:id="rId21"/>
    <p:sldId id="39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377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uassi, Charles" userId="3a88f3f6-b4c9-46cf-94cc-df6fda2ef027" providerId="ADAL" clId="{06C50857-114E-4168-8B98-7B847851B2E9}"/>
    <pc:docChg chg="undo custSel addSld modSld">
      <pc:chgData name="Kouassi, Charles" userId="3a88f3f6-b4c9-46cf-94cc-df6fda2ef027" providerId="ADAL" clId="{06C50857-114E-4168-8B98-7B847851B2E9}" dt="2022-09-14T20:16:57.315" v="123" actId="20577"/>
      <pc:docMkLst>
        <pc:docMk/>
      </pc:docMkLst>
      <pc:sldChg chg="addSp delSp modSp mod">
        <pc:chgData name="Kouassi, Charles" userId="3a88f3f6-b4c9-46cf-94cc-df6fda2ef027" providerId="ADAL" clId="{06C50857-114E-4168-8B98-7B847851B2E9}" dt="2022-09-14T20:01:25.156" v="3"/>
        <pc:sldMkLst>
          <pc:docMk/>
          <pc:sldMk cId="3693525736" sldId="369"/>
        </pc:sldMkLst>
        <pc:spChg chg="del">
          <ac:chgData name="Kouassi, Charles" userId="3a88f3f6-b4c9-46cf-94cc-df6fda2ef027" providerId="ADAL" clId="{06C50857-114E-4168-8B98-7B847851B2E9}" dt="2022-09-14T20:01:18.444" v="1" actId="478"/>
          <ac:spMkLst>
            <pc:docMk/>
            <pc:sldMk cId="3693525736" sldId="369"/>
            <ac:spMk id="2" creationId="{00000000-0000-0000-0000-000000000000}"/>
          </ac:spMkLst>
        </pc:spChg>
        <pc:spChg chg="del">
          <ac:chgData name="Kouassi, Charles" userId="3a88f3f6-b4c9-46cf-94cc-df6fda2ef027" providerId="ADAL" clId="{06C50857-114E-4168-8B98-7B847851B2E9}" dt="2022-09-14T19:44:58.533" v="0" actId="478"/>
          <ac:spMkLst>
            <pc:docMk/>
            <pc:sldMk cId="3693525736" sldId="369"/>
            <ac:spMk id="4" creationId="{00000000-0000-0000-0000-000000000000}"/>
          </ac:spMkLst>
        </pc:spChg>
        <pc:spChg chg="add del mod">
          <ac:chgData name="Kouassi, Charles" userId="3a88f3f6-b4c9-46cf-94cc-df6fda2ef027" providerId="ADAL" clId="{06C50857-114E-4168-8B98-7B847851B2E9}" dt="2022-09-14T20:01:23.736" v="2" actId="478"/>
          <ac:spMkLst>
            <pc:docMk/>
            <pc:sldMk cId="3693525736" sldId="369"/>
            <ac:spMk id="5" creationId="{CAAD5EEC-D616-4C75-ABA5-E02E0068F3AD}"/>
          </ac:spMkLst>
        </pc:spChg>
        <pc:spChg chg="add mod">
          <ac:chgData name="Kouassi, Charles" userId="3a88f3f6-b4c9-46cf-94cc-df6fda2ef027" providerId="ADAL" clId="{06C50857-114E-4168-8B98-7B847851B2E9}" dt="2022-09-14T20:01:25.156" v="3"/>
          <ac:spMkLst>
            <pc:docMk/>
            <pc:sldMk cId="3693525736" sldId="369"/>
            <ac:spMk id="6" creationId="{416F6F61-5FDC-47A7-A24A-130536977618}"/>
          </ac:spMkLst>
        </pc:spChg>
      </pc:sldChg>
      <pc:sldChg chg="modSp mod">
        <pc:chgData name="Kouassi, Charles" userId="3a88f3f6-b4c9-46cf-94cc-df6fda2ef027" providerId="ADAL" clId="{06C50857-114E-4168-8B98-7B847851B2E9}" dt="2022-09-14T20:02:47.427" v="10" actId="20577"/>
        <pc:sldMkLst>
          <pc:docMk/>
          <pc:sldMk cId="107086070" sldId="377"/>
        </pc:sldMkLst>
        <pc:spChg chg="mod">
          <ac:chgData name="Kouassi, Charles" userId="3a88f3f6-b4c9-46cf-94cc-df6fda2ef027" providerId="ADAL" clId="{06C50857-114E-4168-8B98-7B847851B2E9}" dt="2022-09-14T20:02:47.427" v="10" actId="20577"/>
          <ac:spMkLst>
            <pc:docMk/>
            <pc:sldMk cId="107086070" sldId="377"/>
            <ac:spMk id="3" creationId="{00000000-0000-0000-0000-000000000000}"/>
          </ac:spMkLst>
        </pc:spChg>
      </pc:sldChg>
      <pc:sldChg chg="modSp mod">
        <pc:chgData name="Kouassi, Charles" userId="3a88f3f6-b4c9-46cf-94cc-df6fda2ef027" providerId="ADAL" clId="{06C50857-114E-4168-8B98-7B847851B2E9}" dt="2022-09-14T20:06:54.863" v="59" actId="6549"/>
        <pc:sldMkLst>
          <pc:docMk/>
          <pc:sldMk cId="3801539543" sldId="378"/>
        </pc:sldMkLst>
        <pc:spChg chg="mod">
          <ac:chgData name="Kouassi, Charles" userId="3a88f3f6-b4c9-46cf-94cc-df6fda2ef027" providerId="ADAL" clId="{06C50857-114E-4168-8B98-7B847851B2E9}" dt="2022-09-14T20:05:00.027" v="30" actId="27636"/>
          <ac:spMkLst>
            <pc:docMk/>
            <pc:sldMk cId="3801539543" sldId="378"/>
            <ac:spMk id="2" creationId="{00000000-0000-0000-0000-000000000000}"/>
          </ac:spMkLst>
        </pc:spChg>
        <pc:spChg chg="mod">
          <ac:chgData name="Kouassi, Charles" userId="3a88f3f6-b4c9-46cf-94cc-df6fda2ef027" providerId="ADAL" clId="{06C50857-114E-4168-8B98-7B847851B2E9}" dt="2022-09-14T20:06:54.863" v="59" actId="6549"/>
          <ac:spMkLst>
            <pc:docMk/>
            <pc:sldMk cId="3801539543" sldId="378"/>
            <ac:spMk id="3" creationId="{00000000-0000-0000-0000-000000000000}"/>
          </ac:spMkLst>
        </pc:spChg>
      </pc:sldChg>
      <pc:sldChg chg="modSp mod">
        <pc:chgData name="Kouassi, Charles" userId="3a88f3f6-b4c9-46cf-94cc-df6fda2ef027" providerId="ADAL" clId="{06C50857-114E-4168-8B98-7B847851B2E9}" dt="2022-09-14T20:10:19.554" v="74" actId="404"/>
        <pc:sldMkLst>
          <pc:docMk/>
          <pc:sldMk cId="2858413146" sldId="383"/>
        </pc:sldMkLst>
        <pc:spChg chg="mod">
          <ac:chgData name="Kouassi, Charles" userId="3a88f3f6-b4c9-46cf-94cc-df6fda2ef027" providerId="ADAL" clId="{06C50857-114E-4168-8B98-7B847851B2E9}" dt="2022-09-14T20:10:19.554" v="74" actId="404"/>
          <ac:spMkLst>
            <pc:docMk/>
            <pc:sldMk cId="2858413146" sldId="383"/>
            <ac:spMk id="3" creationId="{00000000-0000-0000-0000-000000000000}"/>
          </ac:spMkLst>
        </pc:spChg>
      </pc:sldChg>
      <pc:sldChg chg="modSp mod">
        <pc:chgData name="Kouassi, Charles" userId="3a88f3f6-b4c9-46cf-94cc-df6fda2ef027" providerId="ADAL" clId="{06C50857-114E-4168-8B98-7B847851B2E9}" dt="2022-09-14T20:12:22.663" v="80" actId="13926"/>
        <pc:sldMkLst>
          <pc:docMk/>
          <pc:sldMk cId="1590636164" sldId="384"/>
        </pc:sldMkLst>
        <pc:spChg chg="mod">
          <ac:chgData name="Kouassi, Charles" userId="3a88f3f6-b4c9-46cf-94cc-df6fda2ef027" providerId="ADAL" clId="{06C50857-114E-4168-8B98-7B847851B2E9}" dt="2022-09-14T20:12:22.663" v="80" actId="13926"/>
          <ac:spMkLst>
            <pc:docMk/>
            <pc:sldMk cId="1590636164" sldId="384"/>
            <ac:spMk id="3" creationId="{00000000-0000-0000-0000-000000000000}"/>
          </ac:spMkLst>
        </pc:spChg>
      </pc:sldChg>
      <pc:sldChg chg="modSp add mod">
        <pc:chgData name="Kouassi, Charles" userId="3a88f3f6-b4c9-46cf-94cc-df6fda2ef027" providerId="ADAL" clId="{06C50857-114E-4168-8B98-7B847851B2E9}" dt="2022-09-14T20:15:27.337" v="105" actId="6549"/>
        <pc:sldMkLst>
          <pc:docMk/>
          <pc:sldMk cId="1597207472" sldId="395"/>
        </pc:sldMkLst>
        <pc:spChg chg="mod">
          <ac:chgData name="Kouassi, Charles" userId="3a88f3f6-b4c9-46cf-94cc-df6fda2ef027" providerId="ADAL" clId="{06C50857-114E-4168-8B98-7B847851B2E9}" dt="2022-09-14T20:13:58.916" v="85" actId="20577"/>
          <ac:spMkLst>
            <pc:docMk/>
            <pc:sldMk cId="1597207472" sldId="395"/>
            <ac:spMk id="2" creationId="{00000000-0000-0000-0000-000000000000}"/>
          </ac:spMkLst>
        </pc:spChg>
        <pc:spChg chg="mod">
          <ac:chgData name="Kouassi, Charles" userId="3a88f3f6-b4c9-46cf-94cc-df6fda2ef027" providerId="ADAL" clId="{06C50857-114E-4168-8B98-7B847851B2E9}" dt="2022-09-14T20:15:27.337" v="105" actId="6549"/>
          <ac:spMkLst>
            <pc:docMk/>
            <pc:sldMk cId="1597207472" sldId="395"/>
            <ac:spMk id="3" creationId="{00000000-0000-0000-0000-000000000000}"/>
          </ac:spMkLst>
        </pc:spChg>
      </pc:sldChg>
      <pc:sldChg chg="modSp add mod replId">
        <pc:chgData name="Kouassi, Charles" userId="3a88f3f6-b4c9-46cf-94cc-df6fda2ef027" providerId="ADAL" clId="{06C50857-114E-4168-8B98-7B847851B2E9}" dt="2022-09-14T20:16:57.315" v="123" actId="20577"/>
        <pc:sldMkLst>
          <pc:docMk/>
          <pc:sldMk cId="1825494614" sldId="396"/>
        </pc:sldMkLst>
        <pc:spChg chg="mod">
          <ac:chgData name="Kouassi, Charles" userId="3a88f3f6-b4c9-46cf-94cc-df6fda2ef027" providerId="ADAL" clId="{06C50857-114E-4168-8B98-7B847851B2E9}" dt="2022-09-14T20:15:48.718" v="109" actId="20577"/>
          <ac:spMkLst>
            <pc:docMk/>
            <pc:sldMk cId="1825494614" sldId="396"/>
            <ac:spMk id="2" creationId="{00000000-0000-0000-0000-000000000000}"/>
          </ac:spMkLst>
        </pc:spChg>
        <pc:spChg chg="mod">
          <ac:chgData name="Kouassi, Charles" userId="3a88f3f6-b4c9-46cf-94cc-df6fda2ef027" providerId="ADAL" clId="{06C50857-114E-4168-8B98-7B847851B2E9}" dt="2022-09-14T20:16:57.315" v="123" actId="20577"/>
          <ac:spMkLst>
            <pc:docMk/>
            <pc:sldMk cId="1825494614" sldId="396"/>
            <ac:spMk id="3" creationId="{00000000-0000-0000-0000-000000000000}"/>
          </ac:spMkLst>
        </pc:spChg>
      </pc:sldChg>
    </pc:docChg>
  </pc:docChgLst>
  <pc:docChgLst>
    <pc:chgData name="Kouassi, Charles" userId="3a88f3f6-b4c9-46cf-94cc-df6fda2ef027" providerId="ADAL" clId="{BAA41A86-5782-4073-9D0A-C3F846FD3388}"/>
    <pc:docChg chg="modSld">
      <pc:chgData name="Kouassi, Charles" userId="3a88f3f6-b4c9-46cf-94cc-df6fda2ef027" providerId="ADAL" clId="{BAA41A86-5782-4073-9D0A-C3F846FD3388}" dt="2022-09-15T14:24:46.899" v="4" actId="6549"/>
      <pc:docMkLst>
        <pc:docMk/>
      </pc:docMkLst>
      <pc:sldChg chg="modSp mod">
        <pc:chgData name="Kouassi, Charles" userId="3a88f3f6-b4c9-46cf-94cc-df6fda2ef027" providerId="ADAL" clId="{BAA41A86-5782-4073-9D0A-C3F846FD3388}" dt="2022-09-15T14:24:46.899" v="4" actId="6549"/>
        <pc:sldMkLst>
          <pc:docMk/>
          <pc:sldMk cId="628929728" sldId="390"/>
        </pc:sldMkLst>
        <pc:spChg chg="mod">
          <ac:chgData name="Kouassi, Charles" userId="3a88f3f6-b4c9-46cf-94cc-df6fda2ef027" providerId="ADAL" clId="{BAA41A86-5782-4073-9D0A-C3F846FD3388}" dt="2022-09-15T14:24:46.899" v="4" actId="6549"/>
          <ac:spMkLst>
            <pc:docMk/>
            <pc:sldMk cId="628929728" sldId="39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B7864-8D3D-4EDA-BF05-9244DA67D7A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4E2A-0B49-469D-B6A1-A72776167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6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4E2A-0B49-469D-B6A1-A72776167C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:\Users\malikr\Desktop\Desktop 2017\e9f3064a37460e22935d3df9e26e53bb_XL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77" y="286151"/>
            <a:ext cx="1802080" cy="1244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malikr\Desktop\gef-global-environment-facility-logo-9F9DC1509C-seeklogo.com.png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371" y="453222"/>
            <a:ext cx="1677252" cy="94862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1"/>
          <p:cNvSpPr txBox="1">
            <a:spLocks/>
          </p:cNvSpPr>
          <p:nvPr userDrawn="1"/>
        </p:nvSpPr>
        <p:spPr>
          <a:xfrm>
            <a:off x="2055795" y="2513756"/>
            <a:ext cx="8512743" cy="1798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ea typeface="+mj-ea"/>
                <a:cs typeface="+mj-cs"/>
              </a:rPr>
              <a:t>Project for Sustainable Capacity Building for Effective Participation in the Biosafety Clearing House </a:t>
            </a:r>
          </a:p>
        </p:txBody>
      </p:sp>
      <p:pic>
        <p:nvPicPr>
          <p:cNvPr id="15" name="Picture 14" descr="E:\BCH 3 Project\Project Logo\427x323.jp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072" y="100283"/>
            <a:ext cx="3054350" cy="231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449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529484" y="6537067"/>
            <a:ext cx="173124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>
              <a:defRPr lang="es-ES_tradnl" sz="1200" b="0" smtClean="0">
                <a:latin typeface="Traditional Arabic" pitchFamily="18" charset="-78"/>
                <a:cs typeface="Traditional Arabic" pitchFamily="18" charset="-78"/>
              </a:defRPr>
            </a:lvl1pPr>
          </a:lstStyle>
          <a:p>
            <a:pPr rtl="1"/>
            <a:fld id="{5DB081AF-2B2F-4D1B-AC8D-77A4725C1371}" type="slidenum">
              <a:rPr lang="fr-FR" smtClean="0"/>
              <a:pPr rtl="1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EEF100-D1FC-4066-9A8B-3E0FC9C59DE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231597-4DAB-4E82-B20D-EE813693DD3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12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ch.cbd.int/resources/common-format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bch.cbd.in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bch.cbd.int/resources/trainingsite.s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16F6F61-5FDC-47A7-A24A-130536977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KIGALI, RWANDA</a:t>
            </a:r>
            <a:br>
              <a:rPr lang="en-US" dirty="0"/>
            </a:br>
            <a:r>
              <a:rPr lang="en-US" dirty="0"/>
              <a:t>22 – 23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69352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SCBD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2022"/>
            <a:ext cx="10786872" cy="42202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News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Notifications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What's New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Meetings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Statements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Press Releases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Meeting Documents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7207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register SCBD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Information are only published by the SCBD. This includes meetings, news stories, notifications and statements.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94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which form is information registered on the bch?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/>
              <a:t>- Information is registered in the form of records having a standardized structure (common format) to be filled with the required information.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/>
              <a:t>- Common formats are intended to facilitate the indexing of information and its inclusion in databases which </a:t>
            </a:r>
            <a:r>
              <a:rPr lang="en-US" altLang="en-US" dirty="0"/>
              <a:t>simplifies searching for and locating information in the BCH databases</a:t>
            </a:r>
            <a:endParaRPr lang="fr-CA" altLang="en-US" dirty="0"/>
          </a:p>
          <a:p>
            <a:r>
              <a:rPr lang="en-US" dirty="0"/>
              <a:t>- Records common formats are adopted by the Conference of the Parties to the Protocol</a:t>
            </a:r>
          </a:p>
        </p:txBody>
      </p:sp>
    </p:spTree>
    <p:extLst>
      <p:ext uri="{BB962C8B-B14F-4D97-AF65-F5344CB8AC3E}">
        <p14:creationId xmlns:p14="http://schemas.microsoft.com/office/powerpoint/2010/main" val="390304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common format</a:t>
            </a:r>
          </a:p>
        </p:txBody>
      </p:sp>
      <p:pic>
        <p:nvPicPr>
          <p:cNvPr id="4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7" y="1714885"/>
            <a:ext cx="5616575" cy="482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8404" t="9209" r="15373" b="6830"/>
          <a:stretch/>
        </p:blipFill>
        <p:spPr>
          <a:xfrm>
            <a:off x="6234944" y="1935016"/>
            <a:ext cx="5576056" cy="46840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18402" y="1486397"/>
            <a:ext cx="1609140" cy="338554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lvl="3" indent="-1371600" algn="ctr"/>
            <a:r>
              <a:rPr lang="en-US" altLang="en-US" sz="1600" dirty="0"/>
              <a:t>Data entry form</a:t>
            </a:r>
          </a:p>
        </p:txBody>
      </p:sp>
    </p:spTree>
    <p:extLst>
      <p:ext uri="{BB962C8B-B14F-4D97-AF65-F5344CB8AC3E}">
        <p14:creationId xmlns:p14="http://schemas.microsoft.com/office/powerpoint/2010/main" val="17877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- It is Recommended to download the offline common formats, gather all required information, and then register using the online formats via the Management Centre</a:t>
            </a:r>
          </a:p>
          <a:p>
            <a:endParaRPr lang="en-US" altLang="en-US" dirty="0"/>
          </a:p>
          <a:p>
            <a:r>
              <a:rPr lang="en-US" altLang="en-US" dirty="0"/>
              <a:t>- </a:t>
            </a:r>
            <a:r>
              <a:rPr lang="en-US" dirty="0">
                <a:hlinkClick r:id="rId2"/>
              </a:rPr>
              <a:t>https://bch.cbd.int/resources/common-formats/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77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register for General user BCH account?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Demonstration on the Biosafety Clearing-House website</a:t>
            </a:r>
          </a:p>
          <a:p>
            <a:pPr algn="ctr"/>
            <a:r>
              <a:rPr lang="en-US" sz="9600" u="sng" dirty="0">
                <a:solidFill>
                  <a:srgbClr val="00B050"/>
                </a:solidFill>
              </a:rPr>
              <a:t>https://bch.cbd.int/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55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register a record on the bch using the management center?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Exercise: Registering a news record on the BCH management center</a:t>
            </a:r>
          </a:p>
        </p:txBody>
      </p:sp>
    </p:spTree>
    <p:extLst>
      <p:ext uri="{BB962C8B-B14F-4D97-AF65-F5344CB8AC3E}">
        <p14:creationId xmlns:p14="http://schemas.microsoft.com/office/powerpoint/2010/main" val="47014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register records on the bch?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Demonstration on the Biosafety Clearing-House website</a:t>
            </a:r>
          </a:p>
          <a:p>
            <a:pPr algn="ctr"/>
            <a:r>
              <a:rPr lang="en-US" sz="9600" u="sng" dirty="0">
                <a:solidFill>
                  <a:srgbClr val="00B050"/>
                </a:solidFill>
                <a:hlinkClick r:id="rId2"/>
              </a:rPr>
              <a:t>https://bch.cbd.int/</a:t>
            </a:r>
            <a:endParaRPr lang="en-US" sz="9600" u="sng" dirty="0">
              <a:solidFill>
                <a:srgbClr val="00B050"/>
              </a:solidFill>
            </a:endParaRPr>
          </a:p>
          <a:p>
            <a:pPr algn="ctr"/>
            <a:r>
              <a:rPr lang="en-US" sz="5400" dirty="0">
                <a:solidFill>
                  <a:srgbClr val="FF0000"/>
                </a:solidFill>
              </a:rPr>
              <a:t>The BCH Management Center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43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site of the Bch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Demonstration on the Training site of the Biosafety Clearing-House</a:t>
            </a:r>
          </a:p>
          <a:p>
            <a:pPr algn="ctr"/>
            <a:r>
              <a:rPr lang="en-US" sz="4000" u="sng" dirty="0">
                <a:solidFill>
                  <a:srgbClr val="00B050"/>
                </a:solidFill>
                <a:hlinkClick r:id="rId2"/>
              </a:rPr>
              <a:t>https://bch.cbd.int/resources/trainingsite.shtml</a:t>
            </a:r>
            <a:endParaRPr lang="en-US" sz="4000" u="sng" dirty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u="sng" dirty="0"/>
              <a:t>Exercise: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Create </a:t>
            </a:r>
            <a:r>
              <a:rPr lang="en-US"/>
              <a:t>a news record </a:t>
            </a:r>
            <a:r>
              <a:rPr lang="en-US" dirty="0"/>
              <a:t>on the training site, using a national authorized user account, save as a draft, modify and submit for publishing.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Using a NFP account modify and publish the same record 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27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8" descr="C:\BCH_HelpSystemUpdate\imagenes\JPG\MO06_0008_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26" y="360220"/>
            <a:ext cx="10150084" cy="60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B8A5D4-A928-4B57-B748-CAE7C4D27FC4}" type="slidenum">
              <a:rPr lang="es-ES_tradnl" smtClean="0"/>
              <a:pPr>
                <a:defRPr/>
              </a:pPr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892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records on the bch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3 types of records on the BCH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sz="2600" dirty="0"/>
              <a:t>National records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 Reference records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SCBD records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7086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virtual learning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Demonstration on the Virtual Learning Environment</a:t>
            </a:r>
          </a:p>
          <a:p>
            <a:pPr algn="ctr"/>
            <a:r>
              <a:rPr lang="es-CO" altLang="en-US" sz="8800" u="sng" dirty="0">
                <a:solidFill>
                  <a:srgbClr val="00B050"/>
                </a:solidFill>
                <a:sym typeface="Calibri" panose="020F0502020204030204" pitchFamily="34" charset="0"/>
              </a:rPr>
              <a:t>http://vle.bch3-un.org</a:t>
            </a:r>
          </a:p>
          <a:p>
            <a:pPr marL="0" indent="0" algn="ctr">
              <a:buNone/>
            </a:pPr>
            <a:endParaRPr lang="en-US" sz="9600" u="sng" dirty="0">
              <a:solidFill>
                <a:srgbClr val="00B05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67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available educational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 Training manuals: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Training manual no 6, 7 and 8</a:t>
            </a:r>
          </a:p>
          <a:p>
            <a:pPr marL="0" indent="0">
              <a:buNone/>
            </a:pPr>
            <a:r>
              <a:rPr lang="en-US" dirty="0"/>
              <a:t>- Case studies: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Case studies no 4,5,6,14,16,17,18,23,25 and 26</a:t>
            </a:r>
          </a:p>
          <a:p>
            <a:pPr marL="0" indent="0">
              <a:buNone/>
            </a:pPr>
            <a:r>
              <a:rPr lang="en-US" dirty="0"/>
              <a:t>- NEW BCH PLATFORM TRAINING VIDEOS: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https://bch3-vle.unep.org/course/view.php?id=92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2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572465"/>
          </a:xfrm>
        </p:spPr>
        <p:txBody>
          <a:bodyPr>
            <a:normAutofit fontScale="90000"/>
          </a:bodyPr>
          <a:lstStyle/>
          <a:p>
            <a:r>
              <a:rPr lang="en-US" dirty="0"/>
              <a:t>National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57681"/>
            <a:ext cx="10786872" cy="54360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National Focal Points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Competent National Authorities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Supplementary Protocol Competent Authorities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Biosafety Laws, Regulations, Guidelines and Agreements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Countries' Decisions or any other Communications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Risk Assessments generated by a regulatory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National Biosafety Websites or Databases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Fourth National Reports on the Implementation of the Cartagena Protocol on Biosafety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Third National Reports on the Implementation of the Cartagena Protocol on Biosafety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Second National Reports on the Implementation of the Cartagena Protocol on Biosafety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First National Reports on the Implementation of the Cartagena Protocol on Biosafety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Interim National Reports on the Implementation of the Cartagena Protocol on Biosafety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Biosafety Experts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Country Profiles for Biosafety Clearing-House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400" dirty="0"/>
              <a:t> Contacts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0153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register national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BCH National Focal points (NFP); 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National Authorized User (NAU)</a:t>
            </a:r>
          </a:p>
        </p:txBody>
      </p:sp>
    </p:spTree>
    <p:extLst>
      <p:ext uri="{BB962C8B-B14F-4D97-AF65-F5344CB8AC3E}">
        <p14:creationId xmlns:p14="http://schemas.microsoft.com/office/powerpoint/2010/main" val="108460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BCH-</a:t>
            </a:r>
            <a:r>
              <a:rPr lang="en-US" dirty="0" err="1"/>
              <a:t>nfp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786872" cy="4224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Liaison with the Secretariat of the Convention on Biological Diversity on the technical aspects of national participation in the BCH, as well as </a:t>
            </a:r>
            <a:r>
              <a:rPr lang="en-GB" altLang="en-US" sz="2800" dirty="0">
                <a:solidFill>
                  <a:srgbClr val="006600"/>
                </a:solidFill>
                <a:cs typeface="Times New Roman" panose="02020603050405020304" pitchFamily="18" charset="0"/>
              </a:rPr>
              <a:t>issues of relevance to the development and implementation of the BCH.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 Registering and publishing national records to the BCH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 </a:t>
            </a:r>
            <a:r>
              <a:rPr lang="en-GB" altLang="en-US" sz="2800" dirty="0">
                <a:solidFill>
                  <a:srgbClr val="006600"/>
                </a:solidFill>
                <a:cs typeface="Times New Roman" panose="02020603050405020304" pitchFamily="18" charset="0"/>
              </a:rPr>
              <a:t> Clear, for publishing, information registered on the BCH by NAU, including validation at a national level of records to make them publicly available through the central portal of the BCH.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 Facilitate the establishment of a network of multi-sectoral partnerships and participants, as appropriate, in the implementation of the process of registering national information on the BCH.</a:t>
            </a:r>
          </a:p>
        </p:txBody>
      </p:sp>
    </p:spTree>
    <p:extLst>
      <p:ext uri="{BB962C8B-B14F-4D97-AF65-F5344CB8AC3E}">
        <p14:creationId xmlns:p14="http://schemas.microsoft.com/office/powerpoint/2010/main" val="80715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designate a bch-NFP?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The BCH NFP is designated through a written communication addressed to the Executive Secretary of the Convention on Biological Diversity and approved by the country’s relevant authorities these include: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 Government of the country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 Focal Point of the Convention on Biological Diversity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Focal Point of the Cartagena Protocol on Biosafety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Based on this official communication, the Secretariat registers the BCH –NFP to the BCH and gives him credential to register national information and manage the National Authorized Users (NAUs).</a:t>
            </a:r>
          </a:p>
        </p:txBody>
      </p:sp>
    </p:spTree>
    <p:extLst>
      <p:ext uri="{BB962C8B-B14F-4D97-AF65-F5344CB8AC3E}">
        <p14:creationId xmlns:p14="http://schemas.microsoft.com/office/powerpoint/2010/main" val="90043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National authorized user (</a:t>
            </a:r>
            <a:r>
              <a:rPr lang="en-US" dirty="0" err="1"/>
              <a:t>nau</a:t>
            </a:r>
            <a:r>
              <a:rPr lang="en-US" dirty="0"/>
              <a:t>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User registered in the BCH who, in the context of his country, has the authority to cooperate in registering national records in the BCH;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Work in coordination with the national focal point;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He may enter register national records on in the BCH, but these records will only be published after it has been validated and approved by the BCH-NFP;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A country BCH NFP may designate as many NAU as he wants</a:t>
            </a:r>
          </a:p>
        </p:txBody>
      </p:sp>
    </p:spTree>
    <p:extLst>
      <p:ext uri="{BB962C8B-B14F-4D97-AF65-F5344CB8AC3E}">
        <p14:creationId xmlns:p14="http://schemas.microsoft.com/office/powerpoint/2010/main" val="1055480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62536"/>
            <a:ext cx="10786872" cy="43697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Biosafety Virtual Library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Biosafety Organizations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Laboratories for detection and identification of LMOs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Living Modified Organisms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Genetic elements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Organisms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Risk Assessments generated by an independent or non-regulatory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Submissions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Capacity Development Initiatives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 BCH News</a:t>
            </a:r>
          </a:p>
        </p:txBody>
      </p:sp>
    </p:spTree>
    <p:extLst>
      <p:ext uri="{BB962C8B-B14F-4D97-AF65-F5344CB8AC3E}">
        <p14:creationId xmlns:p14="http://schemas.microsoft.com/office/powerpoint/2010/main" val="2858413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register reference records?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Any registered user on the BCH and </a:t>
            </a:r>
            <a:r>
              <a:rPr lang="en-US" dirty="0">
                <a:highlight>
                  <a:srgbClr val="FFFF00"/>
                </a:highlight>
              </a:rPr>
              <a:t>are validated by the Secretariat prior to their publication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How to register for a General user BCH account ?</a:t>
            </a:r>
          </a:p>
        </p:txBody>
      </p:sp>
    </p:spTree>
    <p:extLst>
      <p:ext uri="{BB962C8B-B14F-4D97-AF65-F5344CB8AC3E}">
        <p14:creationId xmlns:p14="http://schemas.microsoft.com/office/powerpoint/2010/main" val="1590636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938</Words>
  <Application>Microsoft Office PowerPoint</Application>
  <PresentationFormat>Widescreen</PresentationFormat>
  <Paragraphs>107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Traditional Arabic</vt:lpstr>
      <vt:lpstr>Tw Cen MT</vt:lpstr>
      <vt:lpstr>Tw Cen MT Condensed</vt:lpstr>
      <vt:lpstr>Wingdings</vt:lpstr>
      <vt:lpstr>Wingdings 3</vt:lpstr>
      <vt:lpstr>Integral</vt:lpstr>
      <vt:lpstr>KIGALI, RWANDA 22 – 23 SEPTEMBER 2022</vt:lpstr>
      <vt:lpstr>Type of records on the bch</vt:lpstr>
      <vt:lpstr>National records</vt:lpstr>
      <vt:lpstr>Who can register national records?</vt:lpstr>
      <vt:lpstr>What is the role of BCH-nfp?</vt:lpstr>
      <vt:lpstr>How to designate a bch-NFP?</vt:lpstr>
      <vt:lpstr>What is a National authorized user (nau)?</vt:lpstr>
      <vt:lpstr>Reference records</vt:lpstr>
      <vt:lpstr>Who can register reference records?</vt:lpstr>
      <vt:lpstr>SCBD records</vt:lpstr>
      <vt:lpstr>Who can register SCBD records?</vt:lpstr>
      <vt:lpstr>In which form is information registered on the bch?</vt:lpstr>
      <vt:lpstr>Example of common format</vt:lpstr>
      <vt:lpstr>PowerPoint Presentation</vt:lpstr>
      <vt:lpstr>How to register for General user BCH account? </vt:lpstr>
      <vt:lpstr>How to register a record on the bch using the management center?</vt:lpstr>
      <vt:lpstr>How to register records on the bch? </vt:lpstr>
      <vt:lpstr>Training site of the Bch</vt:lpstr>
      <vt:lpstr>PowerPoint Presentation</vt:lpstr>
      <vt:lpstr>The virtual learning environment</vt:lpstr>
      <vt:lpstr>Relevant available educational resources</vt:lpstr>
    </vt:vector>
  </TitlesOfParts>
  <Company>Ossama AbdelKawy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Ossama AbdelKawy</dc:creator>
  <cp:lastModifiedBy>Kouassi, Charles</cp:lastModifiedBy>
  <cp:revision>291</cp:revision>
  <dcterms:created xsi:type="dcterms:W3CDTF">2018-09-03T08:21:53Z</dcterms:created>
  <dcterms:modified xsi:type="dcterms:W3CDTF">2022-09-15T14:25:16Z</dcterms:modified>
</cp:coreProperties>
</file>